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0" r:id="rId1"/>
  </p:sldMasterIdLst>
  <p:notesMasterIdLst>
    <p:notesMasterId r:id="rId98"/>
  </p:notesMasterIdLst>
  <p:handoutMasterIdLst>
    <p:handoutMasterId r:id="rId99"/>
  </p:handoutMasterIdLst>
  <p:sldIdLst>
    <p:sldId id="383" r:id="rId2"/>
    <p:sldId id="559" r:id="rId3"/>
    <p:sldId id="566" r:id="rId4"/>
    <p:sldId id="578" r:id="rId5"/>
    <p:sldId id="562" r:id="rId6"/>
    <p:sldId id="574" r:id="rId7"/>
    <p:sldId id="579" r:id="rId8"/>
    <p:sldId id="561" r:id="rId9"/>
    <p:sldId id="460" r:id="rId10"/>
    <p:sldId id="461" r:id="rId11"/>
    <p:sldId id="571" r:id="rId12"/>
    <p:sldId id="560" r:id="rId13"/>
    <p:sldId id="572" r:id="rId14"/>
    <p:sldId id="573" r:id="rId15"/>
    <p:sldId id="539" r:id="rId16"/>
    <p:sldId id="568" r:id="rId17"/>
    <p:sldId id="464" r:id="rId18"/>
    <p:sldId id="465" r:id="rId19"/>
    <p:sldId id="466" r:id="rId20"/>
    <p:sldId id="467" r:id="rId21"/>
    <p:sldId id="543" r:id="rId22"/>
    <p:sldId id="567" r:id="rId23"/>
    <p:sldId id="468" r:id="rId24"/>
    <p:sldId id="473" r:id="rId25"/>
    <p:sldId id="469" r:id="rId26"/>
    <p:sldId id="547" r:id="rId27"/>
    <p:sldId id="471" r:id="rId28"/>
    <p:sldId id="472" r:id="rId29"/>
    <p:sldId id="580" r:id="rId30"/>
    <p:sldId id="548" r:id="rId31"/>
    <p:sldId id="549" r:id="rId32"/>
    <p:sldId id="475" r:id="rId33"/>
    <p:sldId id="476" r:id="rId34"/>
    <p:sldId id="477" r:id="rId35"/>
    <p:sldId id="478" r:id="rId36"/>
    <p:sldId id="482" r:id="rId37"/>
    <p:sldId id="483" r:id="rId38"/>
    <p:sldId id="484" r:id="rId39"/>
    <p:sldId id="570" r:id="rId40"/>
    <p:sldId id="486" r:id="rId41"/>
    <p:sldId id="487" r:id="rId42"/>
    <p:sldId id="488" r:id="rId43"/>
    <p:sldId id="489" r:id="rId44"/>
    <p:sldId id="490" r:id="rId45"/>
    <p:sldId id="491" r:id="rId46"/>
    <p:sldId id="492" r:id="rId47"/>
    <p:sldId id="493" r:id="rId48"/>
    <p:sldId id="494" r:id="rId49"/>
    <p:sldId id="495" r:id="rId50"/>
    <p:sldId id="496" r:id="rId51"/>
    <p:sldId id="497" r:id="rId52"/>
    <p:sldId id="498" r:id="rId53"/>
    <p:sldId id="499" r:id="rId54"/>
    <p:sldId id="500" r:id="rId55"/>
    <p:sldId id="501" r:id="rId56"/>
    <p:sldId id="502" r:id="rId57"/>
    <p:sldId id="503" r:id="rId58"/>
    <p:sldId id="504" r:id="rId59"/>
    <p:sldId id="505" r:id="rId60"/>
    <p:sldId id="506" r:id="rId61"/>
    <p:sldId id="575" r:id="rId62"/>
    <p:sldId id="581" r:id="rId63"/>
    <p:sldId id="551" r:id="rId64"/>
    <p:sldId id="507" r:id="rId65"/>
    <p:sldId id="508" r:id="rId66"/>
    <p:sldId id="509" r:id="rId67"/>
    <p:sldId id="510" r:id="rId68"/>
    <p:sldId id="511" r:id="rId69"/>
    <p:sldId id="512" r:id="rId70"/>
    <p:sldId id="513" r:id="rId71"/>
    <p:sldId id="514" r:id="rId72"/>
    <p:sldId id="515" r:id="rId73"/>
    <p:sldId id="516" r:id="rId74"/>
    <p:sldId id="517" r:id="rId75"/>
    <p:sldId id="518" r:id="rId76"/>
    <p:sldId id="519" r:id="rId77"/>
    <p:sldId id="520" r:id="rId78"/>
    <p:sldId id="521" r:id="rId79"/>
    <p:sldId id="522" r:id="rId80"/>
    <p:sldId id="523" r:id="rId81"/>
    <p:sldId id="524" r:id="rId82"/>
    <p:sldId id="525" r:id="rId83"/>
    <p:sldId id="526" r:id="rId84"/>
    <p:sldId id="527" r:id="rId85"/>
    <p:sldId id="528" r:id="rId86"/>
    <p:sldId id="529" r:id="rId87"/>
    <p:sldId id="530" r:id="rId88"/>
    <p:sldId id="531" r:id="rId89"/>
    <p:sldId id="532" r:id="rId90"/>
    <p:sldId id="533" r:id="rId91"/>
    <p:sldId id="534" r:id="rId92"/>
    <p:sldId id="535" r:id="rId93"/>
    <p:sldId id="536" r:id="rId94"/>
    <p:sldId id="555" r:id="rId95"/>
    <p:sldId id="552" r:id="rId96"/>
    <p:sldId id="564" r:id="rId97"/>
  </p:sldIdLst>
  <p:sldSz cx="9144000" cy="6858000" type="screen4x3"/>
  <p:notesSz cx="7315200" cy="9601200"/>
  <p:defaultTextStyle>
    <a:defPPr>
      <a:defRPr lang="en-US"/>
    </a:defPPr>
    <a:lvl1pPr algn="l" rtl="0" fontAlgn="base">
      <a:spcBef>
        <a:spcPct val="0"/>
      </a:spcBef>
      <a:spcAft>
        <a:spcPct val="0"/>
      </a:spcAft>
      <a:defRPr sz="2000" b="1" kern="1200">
        <a:solidFill>
          <a:schemeClr val="tx1"/>
        </a:solidFill>
        <a:latin typeface="Courier New" pitchFamily="49" charset="0"/>
        <a:ea typeface="MS PGothic" pitchFamily="34" charset="-128"/>
        <a:cs typeface="+mn-cs"/>
      </a:defRPr>
    </a:lvl1pPr>
    <a:lvl2pPr marL="457200" algn="l" rtl="0" fontAlgn="base">
      <a:spcBef>
        <a:spcPct val="0"/>
      </a:spcBef>
      <a:spcAft>
        <a:spcPct val="0"/>
      </a:spcAft>
      <a:defRPr sz="2000" b="1" kern="1200">
        <a:solidFill>
          <a:schemeClr val="tx1"/>
        </a:solidFill>
        <a:latin typeface="Courier New" pitchFamily="49" charset="0"/>
        <a:ea typeface="MS PGothic" pitchFamily="34" charset="-128"/>
        <a:cs typeface="+mn-cs"/>
      </a:defRPr>
    </a:lvl2pPr>
    <a:lvl3pPr marL="914400" algn="l" rtl="0" fontAlgn="base">
      <a:spcBef>
        <a:spcPct val="0"/>
      </a:spcBef>
      <a:spcAft>
        <a:spcPct val="0"/>
      </a:spcAft>
      <a:defRPr sz="2000" b="1" kern="1200">
        <a:solidFill>
          <a:schemeClr val="tx1"/>
        </a:solidFill>
        <a:latin typeface="Courier New" pitchFamily="49" charset="0"/>
        <a:ea typeface="MS PGothic" pitchFamily="34" charset="-128"/>
        <a:cs typeface="+mn-cs"/>
      </a:defRPr>
    </a:lvl3pPr>
    <a:lvl4pPr marL="1371600" algn="l" rtl="0" fontAlgn="base">
      <a:spcBef>
        <a:spcPct val="0"/>
      </a:spcBef>
      <a:spcAft>
        <a:spcPct val="0"/>
      </a:spcAft>
      <a:defRPr sz="2000" b="1" kern="1200">
        <a:solidFill>
          <a:schemeClr val="tx1"/>
        </a:solidFill>
        <a:latin typeface="Courier New" pitchFamily="49" charset="0"/>
        <a:ea typeface="MS PGothic" pitchFamily="34" charset="-128"/>
        <a:cs typeface="+mn-cs"/>
      </a:defRPr>
    </a:lvl4pPr>
    <a:lvl5pPr marL="1828800" algn="l" rtl="0" fontAlgn="base">
      <a:spcBef>
        <a:spcPct val="0"/>
      </a:spcBef>
      <a:spcAft>
        <a:spcPct val="0"/>
      </a:spcAft>
      <a:defRPr sz="2000" b="1" kern="1200">
        <a:solidFill>
          <a:schemeClr val="tx1"/>
        </a:solidFill>
        <a:latin typeface="Courier New" pitchFamily="49" charset="0"/>
        <a:ea typeface="MS PGothic" pitchFamily="34" charset="-128"/>
        <a:cs typeface="+mn-cs"/>
      </a:defRPr>
    </a:lvl5pPr>
    <a:lvl6pPr marL="2286000" algn="l" defTabSz="914400" rtl="0" eaLnBrk="1" latinLnBrk="0" hangingPunct="1">
      <a:defRPr sz="2000" b="1" kern="1200">
        <a:solidFill>
          <a:schemeClr val="tx1"/>
        </a:solidFill>
        <a:latin typeface="Courier New" pitchFamily="49" charset="0"/>
        <a:ea typeface="MS PGothic" pitchFamily="34" charset="-128"/>
        <a:cs typeface="+mn-cs"/>
      </a:defRPr>
    </a:lvl6pPr>
    <a:lvl7pPr marL="2743200" algn="l" defTabSz="914400" rtl="0" eaLnBrk="1" latinLnBrk="0" hangingPunct="1">
      <a:defRPr sz="2000" b="1" kern="1200">
        <a:solidFill>
          <a:schemeClr val="tx1"/>
        </a:solidFill>
        <a:latin typeface="Courier New" pitchFamily="49" charset="0"/>
        <a:ea typeface="MS PGothic" pitchFamily="34" charset="-128"/>
        <a:cs typeface="+mn-cs"/>
      </a:defRPr>
    </a:lvl7pPr>
    <a:lvl8pPr marL="3200400" algn="l" defTabSz="914400" rtl="0" eaLnBrk="1" latinLnBrk="0" hangingPunct="1">
      <a:defRPr sz="2000" b="1" kern="1200">
        <a:solidFill>
          <a:schemeClr val="tx1"/>
        </a:solidFill>
        <a:latin typeface="Courier New" pitchFamily="49" charset="0"/>
        <a:ea typeface="MS PGothic" pitchFamily="34" charset="-128"/>
        <a:cs typeface="+mn-cs"/>
      </a:defRPr>
    </a:lvl8pPr>
    <a:lvl9pPr marL="3657600" algn="l" defTabSz="914400" rtl="0" eaLnBrk="1" latinLnBrk="0" hangingPunct="1">
      <a:defRPr sz="2000" b="1" kern="1200">
        <a:solidFill>
          <a:schemeClr val="tx1"/>
        </a:solidFill>
        <a:latin typeface="Courier New" pitchFamily="49"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99"/>
    <a:srgbClr val="FFCC99"/>
    <a:srgbClr val="CCFFFF"/>
    <a:srgbClr val="FFCC00"/>
    <a:srgbClr val="FF7C8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0" autoAdjust="0"/>
    <p:restoredTop sz="81137" autoAdjust="0"/>
  </p:normalViewPr>
  <p:slideViewPr>
    <p:cSldViewPr>
      <p:cViewPr>
        <p:scale>
          <a:sx n="110" d="100"/>
          <a:sy n="110" d="100"/>
        </p:scale>
        <p:origin x="-462" y="-264"/>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19024"/>
    </p:cViewPr>
  </p:sorterViewPr>
  <p:notesViewPr>
    <p:cSldViewPr>
      <p:cViewPr varScale="1">
        <p:scale>
          <a:sx n="80" d="100"/>
          <a:sy n="80" d="100"/>
        </p:scale>
        <p:origin x="-1296"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5" tIns="48322" rIns="96645" bIns="48322" numCol="1" anchor="t" anchorCtr="0" compatLnSpc="1">
            <a:prstTxWarp prst="textNoShape">
              <a:avLst/>
            </a:prstTxWarp>
          </a:bodyPr>
          <a:lstStyle>
            <a:lvl1pPr algn="l" defTabSz="966788">
              <a:defRPr sz="1300">
                <a:latin typeface="Courier New" charset="0"/>
                <a:ea typeface="+mn-ea"/>
                <a:cs typeface="+mn-cs"/>
              </a:defRPr>
            </a:lvl1pPr>
          </a:lstStyle>
          <a:p>
            <a:pPr>
              <a:defRPr/>
            </a:pPr>
            <a:endParaRPr lang="en-US"/>
          </a:p>
        </p:txBody>
      </p:sp>
      <p:sp>
        <p:nvSpPr>
          <p:cNvPr id="1064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45" tIns="48322" rIns="96645" bIns="48322" numCol="1" anchor="t" anchorCtr="0" compatLnSpc="1">
            <a:prstTxWarp prst="textNoShape">
              <a:avLst/>
            </a:prstTxWarp>
          </a:bodyPr>
          <a:lstStyle>
            <a:lvl1pPr algn="r" defTabSz="966788">
              <a:defRPr sz="1300">
                <a:latin typeface="Courier New" charset="0"/>
                <a:ea typeface="+mn-ea"/>
                <a:cs typeface="+mn-cs"/>
              </a:defRPr>
            </a:lvl1pPr>
          </a:lstStyle>
          <a:p>
            <a:pPr>
              <a:defRPr/>
            </a:pPr>
            <a:endParaRPr lang="en-US"/>
          </a:p>
        </p:txBody>
      </p:sp>
      <p:sp>
        <p:nvSpPr>
          <p:cNvPr id="1065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45" tIns="48322" rIns="96645" bIns="48322" numCol="1" anchor="b" anchorCtr="0" compatLnSpc="1">
            <a:prstTxWarp prst="textNoShape">
              <a:avLst/>
            </a:prstTxWarp>
          </a:bodyPr>
          <a:lstStyle>
            <a:lvl1pPr algn="l" defTabSz="966788">
              <a:defRPr sz="1300">
                <a:latin typeface="Courier New" charset="0"/>
                <a:ea typeface="+mn-ea"/>
                <a:cs typeface="+mn-cs"/>
              </a:defRPr>
            </a:lvl1pPr>
          </a:lstStyle>
          <a:p>
            <a:pPr>
              <a:defRPr/>
            </a:pPr>
            <a:endParaRPr lang="en-US"/>
          </a:p>
        </p:txBody>
      </p:sp>
      <p:sp>
        <p:nvSpPr>
          <p:cNvPr id="1065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45" tIns="48322" rIns="96645" bIns="48322" numCol="1" anchor="b" anchorCtr="0" compatLnSpc="1">
            <a:prstTxWarp prst="textNoShape">
              <a:avLst/>
            </a:prstTxWarp>
          </a:bodyPr>
          <a:lstStyle>
            <a:lvl1pPr algn="r" defTabSz="966788">
              <a:defRPr sz="1300"/>
            </a:lvl1pPr>
          </a:lstStyle>
          <a:p>
            <a:pPr>
              <a:defRPr/>
            </a:pPr>
            <a:fld id="{BF5D0F9C-F009-4C74-A86C-3DDEFC18F7BE}" type="slidenum">
              <a:rPr lang="en-US"/>
              <a:pPr>
                <a:defRPr/>
              </a:pPr>
              <a:t>‹#›</a:t>
            </a:fld>
            <a:endParaRPr lang="en-US"/>
          </a:p>
        </p:txBody>
      </p:sp>
    </p:spTree>
    <p:extLst>
      <p:ext uri="{BB962C8B-B14F-4D97-AF65-F5344CB8AC3E}">
        <p14:creationId xmlns:p14="http://schemas.microsoft.com/office/powerpoint/2010/main" val="3432158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lvl1pPr algn="l" defTabSz="957263">
              <a:defRPr sz="1300" b="0">
                <a:latin typeface="Times New Roman" charset="0"/>
                <a:ea typeface="+mn-ea"/>
                <a:cs typeface="+mn-cs"/>
              </a:defRPr>
            </a:lvl1pPr>
          </a:lstStyle>
          <a:p>
            <a:pPr>
              <a:defRPr/>
            </a:pPr>
            <a:endParaRPr lang="en-US"/>
          </a:p>
        </p:txBody>
      </p:sp>
      <p:sp>
        <p:nvSpPr>
          <p:cNvPr id="17613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lvl1pPr algn="r" defTabSz="957263">
              <a:defRPr sz="1300" b="0">
                <a:latin typeface="Times New Roman" charset="0"/>
                <a:ea typeface="+mn-ea"/>
                <a:cs typeface="+mn-cs"/>
              </a:defRPr>
            </a:lvl1pPr>
          </a:lstStyle>
          <a:p>
            <a:pPr>
              <a:defRPr/>
            </a:pPr>
            <a:endParaRPr lang="en-US"/>
          </a:p>
        </p:txBody>
      </p:sp>
      <p:sp>
        <p:nvSpPr>
          <p:cNvPr id="10240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613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5738" tIns="47869" rIns="95738" bIns="47869" numCol="1" anchor="b" anchorCtr="0" compatLnSpc="1">
            <a:prstTxWarp prst="textNoShape">
              <a:avLst/>
            </a:prstTxWarp>
          </a:bodyPr>
          <a:lstStyle>
            <a:lvl1pPr algn="l" defTabSz="957263">
              <a:defRPr sz="1300" b="0">
                <a:latin typeface="Times New Roman" charset="0"/>
                <a:ea typeface="+mn-ea"/>
                <a:cs typeface="+mn-cs"/>
              </a:defRPr>
            </a:lvl1pPr>
          </a:lstStyle>
          <a:p>
            <a:pPr>
              <a:defRPr/>
            </a:pPr>
            <a:endParaRPr lang="en-US"/>
          </a:p>
        </p:txBody>
      </p:sp>
      <p:sp>
        <p:nvSpPr>
          <p:cNvPr id="17613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5738" tIns="47869" rIns="95738" bIns="47869" numCol="1" anchor="b" anchorCtr="0" compatLnSpc="1">
            <a:prstTxWarp prst="textNoShape">
              <a:avLst/>
            </a:prstTxWarp>
          </a:bodyPr>
          <a:lstStyle>
            <a:lvl1pPr algn="r" defTabSz="957263">
              <a:defRPr sz="1300" b="0">
                <a:latin typeface="Times New Roman" pitchFamily="18" charset="0"/>
              </a:defRPr>
            </a:lvl1pPr>
          </a:lstStyle>
          <a:p>
            <a:pPr>
              <a:defRPr/>
            </a:pPr>
            <a:fld id="{54A59752-75EB-4068-ABAC-D0B4501D1A2D}" type="slidenum">
              <a:rPr lang="en-US"/>
              <a:pPr>
                <a:defRPr/>
              </a:pPr>
              <a:t>‹#›</a:t>
            </a:fld>
            <a:endParaRPr lang="en-US"/>
          </a:p>
        </p:txBody>
      </p:sp>
    </p:spTree>
    <p:extLst>
      <p:ext uri="{BB962C8B-B14F-4D97-AF65-F5344CB8AC3E}">
        <p14:creationId xmlns:p14="http://schemas.microsoft.com/office/powerpoint/2010/main" val="35892221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en.wikipedia.org/wiki/Reflection_(physics)" TargetMode="External"/><Relationship Id="rId3" Type="http://schemas.openxmlformats.org/officeDocument/2006/relationships/hyperlink" Target="http://en.wikipedia.org/wiki/Attenuation_(electromagnetic_radiation)" TargetMode="External"/><Relationship Id="rId7" Type="http://schemas.openxmlformats.org/officeDocument/2006/relationships/hyperlink" Target="http://en.wikipedia.org/wiki/Diffraction" TargetMode="External"/><Relationship Id="rId12" Type="http://schemas.openxmlformats.org/officeDocument/2006/relationships/hyperlink" Target="http://en.wikipedia.org/wiki/Absorption_(optics)"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en.wikipedia.org/wiki/Refraction" TargetMode="External"/><Relationship Id="rId11" Type="http://schemas.openxmlformats.org/officeDocument/2006/relationships/hyperlink" Target="http://en.wikipedia.org/wiki/Coupling_loss" TargetMode="External"/><Relationship Id="rId5" Type="http://schemas.openxmlformats.org/officeDocument/2006/relationships/hyperlink" Target="http://en.wikipedia.org/wiki/Free-space_loss" TargetMode="External"/><Relationship Id="rId10" Type="http://schemas.openxmlformats.org/officeDocument/2006/relationships/hyperlink" Target="http://en.wikipedia.org/wiki/Transmission_medium" TargetMode="External"/><Relationship Id="rId4" Type="http://schemas.openxmlformats.org/officeDocument/2006/relationships/hyperlink" Target="http://en.wikipedia.org/wiki/Electromagnetic_wave" TargetMode="External"/><Relationship Id="rId9" Type="http://schemas.openxmlformats.org/officeDocument/2006/relationships/hyperlink" Target="http://en.wikipedia.org/wiki/Aperture_(antenna)"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0926B563-CCC3-444D-96B7-772E344CB579}" type="slidenum">
              <a:rPr lang="en-US" sz="1300" b="0" smtClean="0">
                <a:latin typeface="Times New Roman" pitchFamily="18" charset="0"/>
              </a:rPr>
              <a:pPr eaLnBrk="1" hangingPunct="1"/>
              <a:t>1</a:t>
            </a:fld>
            <a:endParaRPr lang="en-US" sz="1300" b="0" smtClean="0">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64D7281-2564-4B69-BFFB-FA2E066846E1}" type="slidenum">
              <a:rPr lang="en-US" sz="1300" b="0" smtClean="0">
                <a:latin typeface="Times New Roman" pitchFamily="18" charset="0"/>
              </a:rPr>
              <a:pPr eaLnBrk="1" hangingPunct="1"/>
              <a:t>10</a:t>
            </a:fld>
            <a:endParaRPr lang="en-US" sz="1300" b="0" smtClean="0">
              <a:latin typeface="Times New Roman"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a:p>
            <a:r>
              <a:rPr lang="en-US" dirty="0" smtClean="0">
                <a:latin typeface="Times New Roman" pitchFamily="18" charset="0"/>
              </a:rPr>
              <a:t>Naturally – there exist technologies for longer distances…</a:t>
            </a:r>
          </a:p>
          <a:p>
            <a:r>
              <a:rPr lang="en-US" dirty="0" smtClean="0">
                <a:latin typeface="Times New Roman" pitchFamily="18" charset="0"/>
              </a:rPr>
              <a:t>Also – we already  have affordable off-the-shelf gear for gigabit+  speeds…</a:t>
            </a:r>
          </a:p>
          <a:p>
            <a:endParaRPr lang="en-US" dirty="0" smtClean="0">
              <a:latin typeface="Times New Roman" pitchFamily="18" charset="0"/>
            </a:endParaRPr>
          </a:p>
          <a:p>
            <a:r>
              <a:rPr lang="en-US" dirty="0" smtClean="0">
                <a:latin typeface="Times New Roman" pitchFamily="18" charset="0"/>
              </a:rPr>
              <a:t>Why not use any of the outdoors technologies also indoors – surely it would work…?</a:t>
            </a:r>
          </a:p>
          <a:p>
            <a:endParaRPr lang="en-US" dirty="0" smtClean="0">
              <a:latin typeface="Times New Roman" pitchFamily="18" charset="0"/>
            </a:endParaRPr>
          </a:p>
          <a:p>
            <a:r>
              <a:rPr lang="en-US" dirty="0" smtClean="0">
                <a:latin typeface="Times New Roman" pitchFamily="18" charset="0"/>
              </a:rPr>
              <a:t>802.11n can do much faster today – 600Mbps (4x4 MIMO)…</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005C56D4-5650-458D-9BD2-842BE6D62A6E}" type="slidenum">
              <a:rPr lang="en-US" sz="1300" b="0" smtClean="0">
                <a:latin typeface="Times New Roman" pitchFamily="18" charset="0"/>
              </a:rPr>
              <a:pPr eaLnBrk="1" hangingPunct="1"/>
              <a:t>11</a:t>
            </a:fld>
            <a:endParaRPr lang="en-US" sz="1300" b="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A9E3C69-3190-428C-99C2-C5054A1D67C3}" type="slidenum">
              <a:rPr lang="en-US" sz="1300" b="0" smtClean="0">
                <a:latin typeface="Times New Roman" pitchFamily="18" charset="0"/>
              </a:rPr>
              <a:pPr eaLnBrk="1" hangingPunct="1"/>
              <a:t>12</a:t>
            </a:fld>
            <a:endParaRPr lang="en-US" sz="1300" b="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FF3BCE67-4227-4342-9D63-D2E1661B4018}" type="slidenum">
              <a:rPr lang="en-US" sz="1300" b="0" smtClean="0">
                <a:latin typeface="Times New Roman" pitchFamily="18" charset="0"/>
              </a:rPr>
              <a:pPr eaLnBrk="1" hangingPunct="1"/>
              <a:t>13</a:t>
            </a:fld>
            <a:endParaRPr lang="en-US" sz="1300" b="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 used to make calls from 40 miles away  – not anymore…</a:t>
            </a:r>
          </a:p>
          <a:p>
            <a:r>
              <a:rPr lang="en-US" dirty="0" smtClean="0">
                <a:latin typeface="Times New Roman" pitchFamily="18" charset="0"/>
              </a:rPr>
              <a:t>Cellular towers climbed down from the mountain-tops in attempt to reduce/contain their footprint.</a:t>
            </a:r>
          </a:p>
          <a:p>
            <a:r>
              <a:rPr lang="en-US" dirty="0" smtClean="0">
                <a:latin typeface="Times New Roman" pitchFamily="18" charset="0"/>
              </a:rPr>
              <a:t>Analog / Digital</a:t>
            </a:r>
          </a:p>
          <a:p>
            <a:r>
              <a:rPr lang="en-US" dirty="0" smtClean="0">
                <a:latin typeface="Times New Roman" pitchFamily="18" charset="0"/>
              </a:rPr>
              <a:t>Antenna is bigger (a plus only if upright).</a:t>
            </a:r>
          </a:p>
          <a:p>
            <a:r>
              <a:rPr lang="en-US" dirty="0" smtClean="0">
                <a:latin typeface="Times New Roman" pitchFamily="18" charset="0"/>
              </a:rPr>
              <a:t>Power (and therefore</a:t>
            </a:r>
            <a:r>
              <a:rPr lang="en-US" baseline="0" dirty="0" smtClean="0">
                <a:latin typeface="Times New Roman" pitchFamily="18" charset="0"/>
              </a:rPr>
              <a:t> battery) is higher.</a:t>
            </a:r>
          </a:p>
          <a:p>
            <a:r>
              <a:rPr lang="en-US" baseline="0" dirty="0" smtClean="0">
                <a:latin typeface="Times New Roman" pitchFamily="18" charset="0"/>
              </a:rPr>
              <a:t>Band 800Mhz AMPS.</a:t>
            </a:r>
            <a:endParaRPr lang="en-US" dirty="0" smtClean="0">
              <a:latin typeface="Times New Roman" pitchFamily="18"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2F2E70E-B56D-45DA-AEAA-3839FE60D326}" type="slidenum">
              <a:rPr lang="en-US" sz="1300" b="0" smtClean="0">
                <a:latin typeface="Times New Roman" pitchFamily="18" charset="0"/>
              </a:rPr>
              <a:pPr eaLnBrk="1" hangingPunct="1"/>
              <a:t>14</a:t>
            </a:fld>
            <a:endParaRPr lang="en-US" sz="1300" b="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Broadcast – anybody in</a:t>
            </a:r>
            <a:r>
              <a:rPr lang="en-US" baseline="0" dirty="0" smtClean="0"/>
              <a:t> proximity can hear and interfere (assuming the same channel)</a:t>
            </a:r>
          </a:p>
          <a:p>
            <a:endParaRPr lang="en-US" baseline="0" dirty="0" smtClean="0"/>
          </a:p>
          <a:p>
            <a:r>
              <a:rPr lang="en-US" baseline="0" dirty="0" smtClean="0"/>
              <a:t>Half-duplex:</a:t>
            </a:r>
            <a:br>
              <a:rPr lang="en-US" baseline="0" dirty="0" smtClean="0"/>
            </a:br>
            <a:r>
              <a:rPr lang="en-US" baseline="0" dirty="0" smtClean="0"/>
              <a:t>Not an engineering problem – but a fundamental physics that our strong transmission is deafening to our receiver.</a:t>
            </a:r>
          </a:p>
          <a:p>
            <a:r>
              <a:rPr lang="en-US" baseline="0" dirty="0" smtClean="0"/>
              <a:t>Solve by different channels/bands for RX/TX</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4A59752-75EB-4068-ABAC-D0B4501D1A2D}" type="slidenum">
              <a:rPr lang="en-US" smtClean="0"/>
              <a:pPr>
                <a:defRPr/>
              </a:pPr>
              <a:t>15</a:t>
            </a:fld>
            <a:endParaRPr lang="en-US"/>
          </a:p>
        </p:txBody>
      </p:sp>
    </p:spTree>
    <p:extLst>
      <p:ext uri="{BB962C8B-B14F-4D97-AF65-F5344CB8AC3E}">
        <p14:creationId xmlns:p14="http://schemas.microsoft.com/office/powerpoint/2010/main" val="148573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reduction in power density (</a:t>
            </a:r>
            <a:r>
              <a:rPr lang="en-US" smtClean="0">
                <a:latin typeface="Times New Roman" pitchFamily="18" charset="0"/>
                <a:hlinkClick r:id="rId3" tooltip="Attenuation (electromagnetic radiation)"/>
              </a:rPr>
              <a:t>attenuation</a:t>
            </a:r>
            <a:r>
              <a:rPr lang="en-US" smtClean="0">
                <a:latin typeface="Times New Roman" pitchFamily="18" charset="0"/>
              </a:rPr>
              <a:t>) of an </a:t>
            </a:r>
            <a:r>
              <a:rPr lang="en-US" smtClean="0">
                <a:latin typeface="Times New Roman" pitchFamily="18" charset="0"/>
                <a:hlinkClick r:id="rId4" tooltip="Electromagnetic wave"/>
              </a:rPr>
              <a:t>electromagnetic wave</a:t>
            </a:r>
            <a:r>
              <a:rPr lang="en-US" smtClean="0">
                <a:latin typeface="Times New Roman" pitchFamily="18" charset="0"/>
              </a:rPr>
              <a:t> as it propagates through space.</a:t>
            </a:r>
          </a:p>
          <a:p>
            <a:endParaRPr lang="en-US" smtClean="0">
              <a:latin typeface="Times New Roman" pitchFamily="18" charset="0"/>
            </a:endParaRPr>
          </a:p>
          <a:p>
            <a:r>
              <a:rPr lang="en-US" smtClean="0">
                <a:latin typeface="Times New Roman" pitchFamily="18" charset="0"/>
              </a:rPr>
              <a:t>Path loss may be due to many effects, such as </a:t>
            </a:r>
            <a:r>
              <a:rPr lang="en-US" smtClean="0">
                <a:latin typeface="Times New Roman" pitchFamily="18" charset="0"/>
                <a:hlinkClick r:id="rId5" tooltip="Free-space loss"/>
              </a:rPr>
              <a:t>free-space loss</a:t>
            </a:r>
            <a:r>
              <a:rPr lang="en-US" smtClean="0">
                <a:latin typeface="Times New Roman" pitchFamily="18" charset="0"/>
              </a:rPr>
              <a:t>,</a:t>
            </a:r>
            <a:r>
              <a:rPr lang="en-US" smtClean="0">
                <a:latin typeface="Times New Roman" pitchFamily="18" charset="0"/>
                <a:hlinkClick r:id="rId6" tooltip="Refraction"/>
              </a:rPr>
              <a:t>refraction</a:t>
            </a:r>
            <a:r>
              <a:rPr lang="en-US" smtClean="0">
                <a:latin typeface="Times New Roman" pitchFamily="18" charset="0"/>
              </a:rPr>
              <a:t>, </a:t>
            </a:r>
            <a:r>
              <a:rPr lang="en-US" smtClean="0">
                <a:latin typeface="Times New Roman" pitchFamily="18" charset="0"/>
                <a:hlinkClick r:id="rId7" tooltip="Diffraction"/>
              </a:rPr>
              <a:t>diffraction</a:t>
            </a:r>
            <a:r>
              <a:rPr lang="en-US" smtClean="0">
                <a:latin typeface="Times New Roman" pitchFamily="18" charset="0"/>
              </a:rPr>
              <a:t>, </a:t>
            </a:r>
            <a:r>
              <a:rPr lang="en-US" smtClean="0">
                <a:latin typeface="Times New Roman" pitchFamily="18" charset="0"/>
                <a:hlinkClick r:id="rId8" tooltip="Reflection (physics)"/>
              </a:rPr>
              <a:t>reflection</a:t>
            </a:r>
            <a:r>
              <a:rPr lang="en-US" smtClean="0">
                <a:latin typeface="Times New Roman" pitchFamily="18" charset="0"/>
              </a:rPr>
              <a:t>, </a:t>
            </a:r>
            <a:r>
              <a:rPr lang="en-US" smtClean="0">
                <a:latin typeface="Times New Roman" pitchFamily="18" charset="0"/>
                <a:hlinkClick r:id="rId9" tooltip="Aperture (antenna)"/>
              </a:rPr>
              <a:t>aperture</a:t>
            </a:r>
            <a:r>
              <a:rPr lang="en-US" smtClean="0">
                <a:latin typeface="Times New Roman" pitchFamily="18" charset="0"/>
              </a:rPr>
              <a:t>-</a:t>
            </a:r>
            <a:r>
              <a:rPr lang="en-US" smtClean="0">
                <a:latin typeface="Times New Roman" pitchFamily="18" charset="0"/>
                <a:hlinkClick r:id="rId10" tooltip="Transmission medium"/>
              </a:rPr>
              <a:t>medium</a:t>
            </a:r>
            <a:r>
              <a:rPr lang="en-US" smtClean="0">
                <a:latin typeface="Times New Roman" pitchFamily="18" charset="0"/>
              </a:rPr>
              <a:t> </a:t>
            </a:r>
            <a:r>
              <a:rPr lang="en-US" smtClean="0">
                <a:latin typeface="Times New Roman" pitchFamily="18" charset="0"/>
                <a:hlinkClick r:id="rId11" tooltip="Coupling loss"/>
              </a:rPr>
              <a:t>coupling loss</a:t>
            </a:r>
            <a:r>
              <a:rPr lang="en-US" smtClean="0">
                <a:latin typeface="Times New Roman" pitchFamily="18" charset="0"/>
              </a:rPr>
              <a:t>, and </a:t>
            </a:r>
            <a:r>
              <a:rPr lang="en-US" smtClean="0">
                <a:latin typeface="Times New Roman" pitchFamily="18" charset="0"/>
                <a:hlinkClick r:id="rId12" tooltip="Absorption (optics)"/>
              </a:rPr>
              <a:t>absorption</a:t>
            </a:r>
            <a:r>
              <a:rPr lang="en-US" smtClean="0">
                <a:latin typeface="Times New Roman" pitchFamily="18" charset="0"/>
              </a:rPr>
              <a:t>. Path loss is also influenced by terrain contours, environment (urban or rural, vegetation and foliage), propagation medium (dry or moist air), the distance between the transmitter and the receiver, and the height and location of antennas.</a:t>
            </a: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E12B448-CE21-4394-9025-625D49B6C168}" type="slidenum">
              <a:rPr lang="en-US" sz="1300" b="0" smtClean="0">
                <a:latin typeface="Times New Roman" pitchFamily="18" charset="0"/>
              </a:rPr>
              <a:pPr eaLnBrk="1" hangingPunct="1"/>
              <a:t>16</a:t>
            </a:fld>
            <a:endParaRPr lang="en-US" sz="1300" b="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5DD2B6C-C2F5-4B16-A859-9E6E6F40897B}" type="slidenum">
              <a:rPr lang="en-US" sz="1300" b="0" smtClean="0">
                <a:latin typeface="Times New Roman" pitchFamily="18" charset="0"/>
              </a:rPr>
              <a:pPr eaLnBrk="1" hangingPunct="1"/>
              <a:t>17</a:t>
            </a:fld>
            <a:endParaRPr lang="en-US" sz="1300" b="0" smtClean="0">
              <a:latin typeface="Times New Roman"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4E8F58E-F436-48CA-BD17-94BD6858A2A2}" type="slidenum">
              <a:rPr lang="en-US" sz="1300" b="0" smtClean="0">
                <a:latin typeface="Times New Roman" pitchFamily="18" charset="0"/>
              </a:rPr>
              <a:pPr eaLnBrk="1" hangingPunct="1"/>
              <a:t>18</a:t>
            </a:fld>
            <a:endParaRPr lang="en-US" sz="1300" b="0" smtClean="0">
              <a:latin typeface="Times New Roman"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099B5C6-5001-4DA8-8AC7-2A884A88CEF7}" type="slidenum">
              <a:rPr lang="en-US" sz="1300" b="0" smtClean="0">
                <a:latin typeface="Times New Roman" pitchFamily="18" charset="0"/>
              </a:rPr>
              <a:pPr eaLnBrk="1" hangingPunct="1"/>
              <a:t>19</a:t>
            </a:fld>
            <a:endParaRPr lang="en-US" sz="1300" b="0" smtClean="0">
              <a:latin typeface="Times New Roman" pitchFamily="18"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Rapid evolution in the wireless eco-system – hard to keep up.</a:t>
            </a:r>
          </a:p>
          <a:p>
            <a:r>
              <a:rPr lang="en-US" smtClean="0">
                <a:latin typeface="Times New Roman" pitchFamily="18" charset="0"/>
              </a:rPr>
              <a:t>Both technologies and business-models </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47E7301-94AB-4A70-B5A9-F565B2EADAB5}" type="slidenum">
              <a:rPr lang="en-US" sz="1300" b="0" smtClean="0">
                <a:latin typeface="Times New Roman" pitchFamily="18" charset="0"/>
              </a:rPr>
              <a:pPr eaLnBrk="1" hangingPunct="1"/>
              <a:t>2</a:t>
            </a:fld>
            <a:endParaRPr lang="en-US" sz="1300" b="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95C2BBE1-4B6E-4DE4-BF3F-030482F56E71}" type="slidenum">
              <a:rPr lang="en-US" sz="1300" b="0" smtClean="0">
                <a:latin typeface="Times New Roman" pitchFamily="18" charset="0"/>
              </a:rPr>
              <a:pPr eaLnBrk="1" hangingPunct="1"/>
              <a:t>20</a:t>
            </a:fld>
            <a:endParaRPr lang="en-US" sz="1300" b="0" smtClean="0">
              <a:latin typeface="Times New Roman" pitchFamily="18" charset="0"/>
            </a:endParaRPr>
          </a:p>
        </p:txBody>
      </p:sp>
      <p:sp>
        <p:nvSpPr>
          <p:cNvPr id="120835"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8" tIns="47869" rIns="95738" bIns="47869" anchor="b"/>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00A07C7-DC62-48AB-AB71-B9F972C184F9}" type="slidenum">
              <a:rPr lang="en-US" sz="1300" b="0">
                <a:latin typeface="Times New Roman" pitchFamily="18" charset="0"/>
              </a:rPr>
              <a:pPr eaLnBrk="1" hangingPunct="1"/>
              <a:t>20</a:t>
            </a:fld>
            <a:endParaRPr lang="en-US" sz="1300" b="0">
              <a:latin typeface="Times New Roman" pitchFamily="18" charset="0"/>
            </a:endParaRPr>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CDC0D5A-B932-4317-89D5-4F8D2C197ECA}" type="slidenum">
              <a:rPr lang="en-US" sz="1300" b="0" smtClean="0">
                <a:latin typeface="Times New Roman" pitchFamily="18" charset="0"/>
              </a:rPr>
              <a:pPr eaLnBrk="1" hangingPunct="1"/>
              <a:t>22</a:t>
            </a:fld>
            <a:endParaRPr lang="en-US" sz="1300" b="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CA0C809-F77C-46E4-AF26-83F186B91487}" type="slidenum">
              <a:rPr lang="en-US" sz="1300" b="0" smtClean="0">
                <a:latin typeface="Times New Roman" pitchFamily="18" charset="0"/>
              </a:rPr>
              <a:pPr eaLnBrk="1" hangingPunct="1"/>
              <a:t>23</a:t>
            </a:fld>
            <a:endParaRPr lang="en-US" sz="1300" b="0" smtClean="0">
              <a:latin typeface="Times New Roman"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96F5DB87-C66E-47EE-AC88-0468E91268E5}" type="slidenum">
              <a:rPr lang="en-US" sz="1300" b="0" smtClean="0">
                <a:latin typeface="Times New Roman" pitchFamily="18" charset="0"/>
              </a:rPr>
              <a:pPr eaLnBrk="1" hangingPunct="1"/>
              <a:t>24</a:t>
            </a:fld>
            <a:endParaRPr lang="en-US" sz="1300" b="0" smtClean="0">
              <a:latin typeface="Times New Roman" pitchFamily="18" charset="0"/>
            </a:endParaRPr>
          </a:p>
        </p:txBody>
      </p:sp>
      <p:sp>
        <p:nvSpPr>
          <p:cNvPr id="123907"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8" tIns="47869" rIns="95738" bIns="47869" anchor="b"/>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CB3DEB1-74B5-41E2-BDE4-8AB39C00E444}" type="slidenum">
              <a:rPr lang="en-US" sz="1300" b="0">
                <a:latin typeface="Times New Roman" pitchFamily="18" charset="0"/>
              </a:rPr>
              <a:pPr eaLnBrk="1" hangingPunct="1"/>
              <a:t>24</a:t>
            </a:fld>
            <a:endParaRPr lang="en-US" sz="1300" b="0">
              <a:latin typeface="Times New Roman" pitchFamily="18" charset="0"/>
            </a:endParaRPr>
          </a:p>
        </p:txBody>
      </p:sp>
      <p:sp>
        <p:nvSpPr>
          <p:cNvPr id="123908" name="Rectangle 2"/>
          <p:cNvSpPr>
            <a:spLocks noGrp="1" noRot="1" noChangeAspect="1" noChangeArrowheads="1" noTextEdit="1"/>
          </p:cNvSpPr>
          <p:nvPr>
            <p:ph type="sldImg"/>
          </p:nvPr>
        </p:nvSpPr>
        <p:spPr>
          <a:ln/>
        </p:spPr>
      </p:sp>
      <p:sp>
        <p:nvSpPr>
          <p:cNvPr id="123909"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3C4DA782-5F7C-497D-98F0-1992D89B6F86}" type="slidenum">
              <a:rPr lang="en-US" sz="1300" b="0" smtClean="0">
                <a:latin typeface="Times New Roman" pitchFamily="18" charset="0"/>
              </a:rPr>
              <a:pPr eaLnBrk="1" hangingPunct="1"/>
              <a:t>25</a:t>
            </a:fld>
            <a:endParaRPr lang="en-US" sz="1300" b="0" smtClean="0">
              <a:latin typeface="Times New Roman"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CS – what’s the relation between propagation delay and probability of collision?</a:t>
            </a:r>
            <a:endParaRPr lang="en-US" dirty="0"/>
          </a:p>
        </p:txBody>
      </p:sp>
      <p:sp>
        <p:nvSpPr>
          <p:cNvPr id="4" name="Slide Number Placeholder 3"/>
          <p:cNvSpPr>
            <a:spLocks noGrp="1"/>
          </p:cNvSpPr>
          <p:nvPr>
            <p:ph type="sldNum" sz="quarter" idx="10"/>
          </p:nvPr>
        </p:nvSpPr>
        <p:spPr/>
        <p:txBody>
          <a:bodyPr/>
          <a:lstStyle/>
          <a:p>
            <a:pPr>
              <a:defRPr/>
            </a:pPr>
            <a:fld id="{54A59752-75EB-4068-ABAC-D0B4501D1A2D}" type="slidenum">
              <a:rPr lang="en-US" smtClean="0"/>
              <a:pPr>
                <a:defRPr/>
              </a:pPr>
              <a:t>26</a:t>
            </a:fld>
            <a:endParaRPr lang="en-US"/>
          </a:p>
        </p:txBody>
      </p:sp>
    </p:spTree>
    <p:extLst>
      <p:ext uri="{BB962C8B-B14F-4D97-AF65-F5344CB8AC3E}">
        <p14:creationId xmlns:p14="http://schemas.microsoft.com/office/powerpoint/2010/main" val="847558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364A78F8-1C80-4F91-8299-2ABBA6E77E4D}" type="slidenum">
              <a:rPr lang="en-US" sz="1300" b="0" smtClean="0">
                <a:latin typeface="Times New Roman" pitchFamily="18" charset="0"/>
              </a:rPr>
              <a:pPr eaLnBrk="1" hangingPunct="1"/>
              <a:t>27</a:t>
            </a:fld>
            <a:endParaRPr lang="en-US" sz="1300" b="0" smtClean="0">
              <a:latin typeface="Times New Roman" pitchFamily="18" charset="0"/>
            </a:endParaRPr>
          </a:p>
        </p:txBody>
      </p:sp>
      <p:sp>
        <p:nvSpPr>
          <p:cNvPr id="125955"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8" tIns="47869" rIns="95738" bIns="47869" anchor="b"/>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F76B88C-0D8E-4EDF-A1EC-12C6827AE001}" type="slidenum">
              <a:rPr lang="en-US" sz="1300" b="0">
                <a:latin typeface="Times New Roman" pitchFamily="18" charset="0"/>
              </a:rPr>
              <a:pPr eaLnBrk="1" hangingPunct="1"/>
              <a:t>27</a:t>
            </a:fld>
            <a:endParaRPr lang="en-US" sz="1300" b="0">
              <a:latin typeface="Times New Roman" pitchFamily="18" charset="0"/>
            </a:endParaRPr>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95AD936D-978B-4B81-9C71-2847A45038B4}" type="slidenum">
              <a:rPr lang="en-US" sz="1300" b="0" smtClean="0">
                <a:latin typeface="Times New Roman" pitchFamily="18" charset="0"/>
              </a:rPr>
              <a:pPr eaLnBrk="1" hangingPunct="1"/>
              <a:t>28</a:t>
            </a:fld>
            <a:endParaRPr lang="en-US" sz="1300" b="0" smtClean="0">
              <a:latin typeface="Times New Roman" pitchFamily="18" charset="0"/>
            </a:endParaRPr>
          </a:p>
        </p:txBody>
      </p:sp>
      <p:sp>
        <p:nvSpPr>
          <p:cNvPr id="126979"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8" tIns="47869" rIns="95738" bIns="47869" anchor="b"/>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39C30EBB-6FF4-4AB6-B3AE-3FEE31131A12}" type="slidenum">
              <a:rPr lang="en-US" sz="1300" b="0">
                <a:latin typeface="Times New Roman" pitchFamily="18" charset="0"/>
              </a:rPr>
              <a:pPr eaLnBrk="1" hangingPunct="1"/>
              <a:t>28</a:t>
            </a:fld>
            <a:endParaRPr lang="en-US" sz="1300" b="0">
              <a:latin typeface="Times New Roman" pitchFamily="18" charset="0"/>
            </a:endParaRPr>
          </a:p>
        </p:txBody>
      </p:sp>
      <p:sp>
        <p:nvSpPr>
          <p:cNvPr id="126980" name="Rectangle 2"/>
          <p:cNvSpPr>
            <a:spLocks noGrp="1" noRot="1" noChangeAspect="1" noChangeArrowheads="1" noTextEdit="1"/>
          </p:cNvSpPr>
          <p:nvPr>
            <p:ph type="sldImg"/>
          </p:nvPr>
        </p:nvSpPr>
        <p:spPr>
          <a:xfrm>
            <a:off x="1258888" y="720725"/>
            <a:ext cx="4800600" cy="3600450"/>
          </a:xfrm>
          <a:ln/>
        </p:spPr>
      </p:sp>
      <p:sp>
        <p:nvSpPr>
          <p:cNvPr id="126981" name="Rectangle 3"/>
          <p:cNvSpPr>
            <a:spLocks noGrp="1" noChangeArrowheads="1"/>
          </p:cNvSpPr>
          <p:nvPr>
            <p:ph type="body" idx="1"/>
          </p:nvPr>
        </p:nvSpPr>
        <p:spPr>
          <a:xfrm>
            <a:off x="974725" y="4559300"/>
            <a:ext cx="5365750" cy="4321175"/>
          </a:xfrm>
          <a:solidFill>
            <a:srgbClr val="FFFFFF"/>
          </a:solidFill>
          <a:ln>
            <a:solidFill>
              <a:srgbClr val="000000"/>
            </a:solidFill>
          </a:ln>
        </p:spPr>
        <p:txBody>
          <a:bodyPr lIns="95235" tIns="47617" rIns="95235" bIns="47617"/>
          <a:lstStyle/>
          <a:p>
            <a:r>
              <a:rPr lang="en-US" dirty="0" smtClean="0">
                <a:latin typeface="Times New Roman" pitchFamily="18" charset="0"/>
              </a:rPr>
              <a:t>Can</a:t>
            </a:r>
            <a:r>
              <a:rPr lang="en-US" baseline="0" dirty="0" smtClean="0">
                <a:latin typeface="Times New Roman" pitchFamily="18" charset="0"/>
              </a:rPr>
              <a:t> both B send to A and C send to D at the same time? Yes! – no problem with that… however CS prevents such transmission … exposed node…</a:t>
            </a:r>
            <a:endParaRPr lang="en-US" dirty="0"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12CFCA7-C7AA-4E24-B78E-8F8189C6A0CC}" type="slidenum">
              <a:rPr lang="en-US" sz="1300" b="0" smtClean="0">
                <a:latin typeface="Times New Roman" pitchFamily="18" charset="0"/>
              </a:rPr>
              <a:pPr eaLnBrk="1" hangingPunct="1"/>
              <a:t>29</a:t>
            </a:fld>
            <a:endParaRPr lang="en-US" sz="1300" b="0" smtClean="0">
              <a:latin typeface="Times New Roman" pitchFamily="18" charset="0"/>
            </a:endParaRPr>
          </a:p>
        </p:txBody>
      </p:sp>
      <p:sp>
        <p:nvSpPr>
          <p:cNvPr id="133123"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8" tIns="47869" rIns="95738" bIns="47869" anchor="b"/>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D06423D0-9A26-4424-BF79-55DBCE776900}" type="slidenum">
              <a:rPr lang="en-US" sz="1300" b="0">
                <a:latin typeface="Times New Roman" pitchFamily="18" charset="0"/>
              </a:rPr>
              <a:pPr eaLnBrk="1" hangingPunct="1"/>
              <a:t>29</a:t>
            </a:fld>
            <a:endParaRPr lang="en-US" sz="1300" b="0">
              <a:latin typeface="Times New Roman" pitchFamily="18" charset="0"/>
            </a:endParaRPr>
          </a:p>
        </p:txBody>
      </p:sp>
      <p:sp>
        <p:nvSpPr>
          <p:cNvPr id="133124" name="Rectangle 2"/>
          <p:cNvSpPr>
            <a:spLocks noGrp="1" noRot="1" noChangeAspect="1" noChangeArrowheads="1" noTextEdit="1"/>
          </p:cNvSpPr>
          <p:nvPr>
            <p:ph type="sldImg"/>
          </p:nvPr>
        </p:nvSpPr>
        <p:spPr>
          <a:ln/>
        </p:spPr>
      </p:sp>
      <p:sp>
        <p:nvSpPr>
          <p:cNvPr id="133125"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Why do we wait?</a:t>
            </a:r>
          </a:p>
          <a:p>
            <a:r>
              <a:rPr lang="en-US" smtClean="0">
                <a:latin typeface="Times New Roman" pitchFamily="18" charset="0"/>
              </a:rPr>
              <a:t> Why not just send right away as medium becomes clear?</a:t>
            </a: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5C00329-BC93-4A4B-BA2D-B05A629801B9}" type="slidenum">
              <a:rPr lang="en-US" sz="1300" b="0" smtClean="0">
                <a:latin typeface="Times New Roman" pitchFamily="18" charset="0"/>
              </a:rPr>
              <a:pPr eaLnBrk="1" hangingPunct="1"/>
              <a:t>31</a:t>
            </a:fld>
            <a:endParaRPr lang="en-US" sz="1300" b="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342900" indent="-342900">
              <a:buFont typeface="Arial" pitchFamily="34" charset="0"/>
              <a:buChar char="•"/>
              <a:defRPr/>
            </a:pPr>
            <a:r>
              <a:rPr lang="en-US" dirty="0" smtClean="0"/>
              <a:t>Bitrate or Bandwidth</a:t>
            </a:r>
          </a:p>
          <a:p>
            <a:pPr marL="342900" indent="-342900">
              <a:buFont typeface="Arial" pitchFamily="34" charset="0"/>
              <a:buChar char="•"/>
              <a:defRPr/>
            </a:pPr>
            <a:r>
              <a:rPr lang="en-US" dirty="0" smtClean="0"/>
              <a:t>Range - PAN, LAN, MAN, WAN  </a:t>
            </a:r>
          </a:p>
          <a:p>
            <a:pPr marL="342900" indent="-342900">
              <a:buFont typeface="Arial" pitchFamily="34" charset="0"/>
              <a:buChar char="•"/>
              <a:defRPr/>
            </a:pPr>
            <a:r>
              <a:rPr lang="en-US" dirty="0" smtClean="0"/>
              <a:t>Two-way / One-way </a:t>
            </a:r>
          </a:p>
          <a:p>
            <a:pPr marL="342900" indent="-342900">
              <a:buFont typeface="Arial" pitchFamily="34" charset="0"/>
              <a:buChar char="•"/>
              <a:defRPr/>
            </a:pPr>
            <a:r>
              <a:rPr lang="en-US" dirty="0" smtClean="0"/>
              <a:t>Multi-Access / Point-to-Point</a:t>
            </a:r>
          </a:p>
          <a:p>
            <a:pPr marL="342900" indent="-342900">
              <a:buFont typeface="Arial" pitchFamily="34" charset="0"/>
              <a:buChar char="•"/>
              <a:defRPr/>
            </a:pPr>
            <a:r>
              <a:rPr lang="en-US" dirty="0" smtClean="0"/>
              <a:t>Digital / Analog</a:t>
            </a:r>
          </a:p>
          <a:p>
            <a:pPr marL="342900" indent="-342900">
              <a:buFont typeface="Arial" pitchFamily="34" charset="0"/>
              <a:buChar char="•"/>
              <a:defRPr/>
            </a:pPr>
            <a:r>
              <a:rPr lang="en-US" dirty="0" smtClean="0"/>
              <a:t>Applications and industries</a:t>
            </a:r>
          </a:p>
          <a:p>
            <a:pPr marL="342900" indent="-342900">
              <a:buFont typeface="Arial" pitchFamily="34" charset="0"/>
              <a:buChar char="•"/>
              <a:defRPr/>
            </a:pPr>
            <a:r>
              <a:rPr lang="en-US" dirty="0" smtClean="0"/>
              <a:t>Frequency – Affects most physical properties:</a:t>
            </a:r>
            <a:br>
              <a:rPr lang="en-US" dirty="0" smtClean="0"/>
            </a:br>
            <a:r>
              <a:rPr lang="en-US" dirty="0" smtClean="0"/>
              <a:t>	Distance (free-space loss)</a:t>
            </a:r>
            <a:br>
              <a:rPr lang="en-US" dirty="0" smtClean="0"/>
            </a:br>
            <a:r>
              <a:rPr lang="en-US" dirty="0" smtClean="0"/>
              <a:t>	Penetration, Reflection, Absorption</a:t>
            </a:r>
            <a:br>
              <a:rPr lang="en-US" dirty="0" smtClean="0"/>
            </a:br>
            <a:r>
              <a:rPr lang="en-US" dirty="0" smtClean="0"/>
              <a:t>	Energy proportionality </a:t>
            </a:r>
            <a:br>
              <a:rPr lang="en-US" dirty="0" smtClean="0"/>
            </a:br>
            <a:r>
              <a:rPr lang="en-US" dirty="0" smtClean="0"/>
              <a:t>	Policy: Licensed / Deregulated</a:t>
            </a:r>
          </a:p>
          <a:p>
            <a:pPr>
              <a:defRPr/>
            </a:pPr>
            <a:r>
              <a:rPr lang="en-US" dirty="0" smtClean="0"/>
              <a:t>	Line of Sight (Fresnel zone)</a:t>
            </a:r>
          </a:p>
          <a:p>
            <a:pPr>
              <a:defRPr/>
            </a:pPr>
            <a:r>
              <a:rPr lang="en-US" dirty="0" smtClean="0"/>
              <a:t>	Size of antenna </a:t>
            </a:r>
          </a:p>
          <a:p>
            <a:pPr>
              <a:defRPr/>
            </a:pPr>
            <a:r>
              <a:rPr lang="en-US" dirty="0" smtClean="0"/>
              <a:t>  		(determined by wavelength –      )</a:t>
            </a:r>
          </a:p>
          <a:p>
            <a:pPr>
              <a:defRPr/>
            </a:pPr>
            <a:endParaRPr lang="en-US" dirty="0" smtClean="0"/>
          </a:p>
          <a:p>
            <a:pPr>
              <a:defRPr/>
            </a:pPr>
            <a:endParaRPr lang="en-US" dirty="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C5B00A4-4247-4C77-8B79-F6B67604AA63}" type="slidenum">
              <a:rPr lang="en-US" sz="1300" b="0" smtClean="0">
                <a:latin typeface="Times New Roman" pitchFamily="18" charset="0"/>
              </a:rPr>
              <a:pPr eaLnBrk="1" hangingPunct="1"/>
              <a:t>3</a:t>
            </a:fld>
            <a:endParaRPr lang="en-US" sz="1300" b="0"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D3E02E9D-6A4F-4CD9-95CC-5E495CE0D39D}" type="slidenum">
              <a:rPr lang="en-US" sz="1300" b="0" smtClean="0">
                <a:latin typeface="Times New Roman" pitchFamily="18" charset="0"/>
              </a:rPr>
              <a:pPr eaLnBrk="1" hangingPunct="1"/>
              <a:t>32</a:t>
            </a:fld>
            <a:endParaRPr lang="en-US" sz="1300" b="0" smtClean="0">
              <a:latin typeface="Times New Roman" pitchFamily="18" charset="0"/>
            </a:endParaRPr>
          </a:p>
        </p:txBody>
      </p:sp>
      <p:sp>
        <p:nvSpPr>
          <p:cNvPr id="129027"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8" tIns="47869" rIns="95738" bIns="47869" anchor="b"/>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3545A94-B8A9-4FD7-9026-7BA0DA2A648D}" type="slidenum">
              <a:rPr lang="en-US" sz="1300" b="0">
                <a:latin typeface="Times New Roman" pitchFamily="18" charset="0"/>
              </a:rPr>
              <a:pPr eaLnBrk="1" hangingPunct="1"/>
              <a:t>32</a:t>
            </a:fld>
            <a:endParaRPr lang="en-US" sz="1300" b="0">
              <a:latin typeface="Times New Roman" pitchFamily="18" charset="0"/>
            </a:endParaRPr>
          </a:p>
        </p:txBody>
      </p:sp>
      <p:sp>
        <p:nvSpPr>
          <p:cNvPr id="129028" name="Rectangle 2"/>
          <p:cNvSpPr>
            <a:spLocks noGrp="1" noRot="1" noChangeAspect="1" noChangeArrowheads="1" noTextEdit="1"/>
          </p:cNvSpPr>
          <p:nvPr>
            <p:ph type="sldImg"/>
          </p:nvPr>
        </p:nvSpPr>
        <p:spPr>
          <a:xfrm>
            <a:off x="1258888" y="720725"/>
            <a:ext cx="4800600" cy="3600450"/>
          </a:xfrm>
          <a:ln/>
        </p:spPr>
      </p:sp>
      <p:sp>
        <p:nvSpPr>
          <p:cNvPr id="129029" name="Rectangle 3"/>
          <p:cNvSpPr>
            <a:spLocks noGrp="1" noChangeArrowheads="1"/>
          </p:cNvSpPr>
          <p:nvPr>
            <p:ph type="body" idx="1"/>
          </p:nvPr>
        </p:nvSpPr>
        <p:spPr>
          <a:xfrm>
            <a:off x="974725" y="4559300"/>
            <a:ext cx="5365750" cy="4321175"/>
          </a:xfrm>
          <a:solidFill>
            <a:srgbClr val="FFFFFF"/>
          </a:solidFill>
          <a:ln>
            <a:solidFill>
              <a:srgbClr val="000000"/>
            </a:solidFill>
          </a:ln>
        </p:spPr>
        <p:txBody>
          <a:bodyPr lIns="95235" tIns="47617" rIns="95235" bIns="47617"/>
          <a:lstStyle/>
          <a:p>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4183CBD-58CC-4681-B190-5D675F7E836D}" type="slidenum">
              <a:rPr lang="en-US" sz="1300" b="0" smtClean="0">
                <a:latin typeface="Times New Roman" pitchFamily="18" charset="0"/>
              </a:rPr>
              <a:pPr eaLnBrk="1" hangingPunct="1"/>
              <a:t>33</a:t>
            </a:fld>
            <a:endParaRPr lang="en-US" sz="1300" b="0" smtClean="0">
              <a:latin typeface="Times New Roman" pitchFamily="18" charset="0"/>
            </a:endParaRPr>
          </a:p>
        </p:txBody>
      </p:sp>
      <p:sp>
        <p:nvSpPr>
          <p:cNvPr id="130051"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8" tIns="47869" rIns="95738" bIns="47869" anchor="b"/>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F4D9FF43-E401-48CD-99E2-FC1480E3DD97}" type="slidenum">
              <a:rPr lang="en-US" sz="1300" b="0">
                <a:latin typeface="Times New Roman" pitchFamily="18" charset="0"/>
              </a:rPr>
              <a:pPr eaLnBrk="1" hangingPunct="1"/>
              <a:t>33</a:t>
            </a:fld>
            <a:endParaRPr lang="en-US" sz="1300" b="0">
              <a:latin typeface="Times New Roman" pitchFamily="18" charset="0"/>
            </a:endParaRPr>
          </a:p>
        </p:txBody>
      </p:sp>
      <p:sp>
        <p:nvSpPr>
          <p:cNvPr id="130052" name="Rectangle 2"/>
          <p:cNvSpPr>
            <a:spLocks noGrp="1" noRot="1" noChangeAspect="1" noChangeArrowheads="1" noTextEdit="1"/>
          </p:cNvSpPr>
          <p:nvPr>
            <p:ph type="sldImg"/>
          </p:nvPr>
        </p:nvSpPr>
        <p:spPr>
          <a:xfrm>
            <a:off x="1258888" y="720725"/>
            <a:ext cx="4800600" cy="3600450"/>
          </a:xfrm>
          <a:ln/>
        </p:spPr>
      </p:sp>
      <p:sp>
        <p:nvSpPr>
          <p:cNvPr id="130053" name="Rectangle 3"/>
          <p:cNvSpPr>
            <a:spLocks noGrp="1" noChangeArrowheads="1"/>
          </p:cNvSpPr>
          <p:nvPr>
            <p:ph type="body" idx="1"/>
          </p:nvPr>
        </p:nvSpPr>
        <p:spPr>
          <a:xfrm>
            <a:off x="974725" y="4559300"/>
            <a:ext cx="5365750" cy="4321175"/>
          </a:xfrm>
          <a:solidFill>
            <a:srgbClr val="FFFFFF"/>
          </a:solidFill>
          <a:ln>
            <a:solidFill>
              <a:srgbClr val="000000"/>
            </a:solidFill>
          </a:ln>
        </p:spPr>
        <p:txBody>
          <a:bodyPr lIns="95235" tIns="47617" rIns="95235" bIns="47617"/>
          <a:lstStyle/>
          <a:p>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4221CE2-9BE9-4D6E-AC73-3A980D0D3492}" type="slidenum">
              <a:rPr lang="en-US" sz="1300" b="0" smtClean="0">
                <a:latin typeface="Times New Roman" pitchFamily="18" charset="0"/>
              </a:rPr>
              <a:pPr eaLnBrk="1" hangingPunct="1"/>
              <a:t>34</a:t>
            </a:fld>
            <a:endParaRPr lang="en-US" sz="1300" b="0" smtClean="0">
              <a:latin typeface="Times New Roman" pitchFamily="18" charset="0"/>
            </a:endParaRPr>
          </a:p>
        </p:txBody>
      </p:sp>
      <p:sp>
        <p:nvSpPr>
          <p:cNvPr id="131075"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8" tIns="47869" rIns="95738" bIns="47869" anchor="b"/>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3E45EF6-4A37-4F14-B409-81D8F999599C}" type="slidenum">
              <a:rPr lang="en-US" sz="1300" b="0">
                <a:latin typeface="Times New Roman" pitchFamily="18" charset="0"/>
              </a:rPr>
              <a:pPr eaLnBrk="1" hangingPunct="1"/>
              <a:t>34</a:t>
            </a:fld>
            <a:endParaRPr lang="en-US" sz="1300" b="0">
              <a:latin typeface="Times New Roman" pitchFamily="18" charset="0"/>
            </a:endParaRPr>
          </a:p>
        </p:txBody>
      </p:sp>
      <p:sp>
        <p:nvSpPr>
          <p:cNvPr id="131076" name="Rectangle 2"/>
          <p:cNvSpPr>
            <a:spLocks noGrp="1" noRot="1" noChangeAspect="1" noChangeArrowheads="1" noTextEdit="1"/>
          </p:cNvSpPr>
          <p:nvPr>
            <p:ph type="sldImg"/>
          </p:nvPr>
        </p:nvSpPr>
        <p:spPr>
          <a:xfrm>
            <a:off x="1258888" y="720725"/>
            <a:ext cx="4800600" cy="3600450"/>
          </a:xfrm>
          <a:ln/>
        </p:spPr>
      </p:sp>
      <p:sp>
        <p:nvSpPr>
          <p:cNvPr id="131077" name="Rectangle 3"/>
          <p:cNvSpPr>
            <a:spLocks noGrp="1" noChangeArrowheads="1"/>
          </p:cNvSpPr>
          <p:nvPr>
            <p:ph type="body" idx="1"/>
          </p:nvPr>
        </p:nvSpPr>
        <p:spPr>
          <a:xfrm>
            <a:off x="974725" y="4559300"/>
            <a:ext cx="5365750" cy="4321175"/>
          </a:xfrm>
          <a:solidFill>
            <a:srgbClr val="FFFFFF"/>
          </a:solidFill>
          <a:ln>
            <a:solidFill>
              <a:srgbClr val="000000"/>
            </a:solidFill>
          </a:ln>
        </p:spPr>
        <p:txBody>
          <a:bodyPr lIns="95235" tIns="47617" rIns="95235" bIns="47617"/>
          <a:lstStyle/>
          <a:p>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92B8C12-13CA-4625-838D-8398C01E86BC}" type="slidenum">
              <a:rPr lang="en-US" sz="1300" b="0" smtClean="0">
                <a:latin typeface="Times New Roman" pitchFamily="18" charset="0"/>
              </a:rPr>
              <a:pPr eaLnBrk="1" hangingPunct="1"/>
              <a:t>35</a:t>
            </a:fld>
            <a:endParaRPr lang="en-US" sz="1300" b="0" smtClean="0">
              <a:latin typeface="Times New Roman" pitchFamily="18" charset="0"/>
            </a:endParaRPr>
          </a:p>
        </p:txBody>
      </p:sp>
      <p:sp>
        <p:nvSpPr>
          <p:cNvPr id="132099"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8" tIns="47869" rIns="95738" bIns="47869" anchor="b"/>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DB8463FD-0FC2-4D77-9851-3F35F21A8AF6}" type="slidenum">
              <a:rPr lang="en-US" sz="1300" b="0">
                <a:latin typeface="Times New Roman" pitchFamily="18" charset="0"/>
              </a:rPr>
              <a:pPr eaLnBrk="1" hangingPunct="1"/>
              <a:t>35</a:t>
            </a:fld>
            <a:endParaRPr lang="en-US" sz="1300" b="0">
              <a:latin typeface="Times New Roman" pitchFamily="18" charset="0"/>
            </a:endParaRPr>
          </a:p>
        </p:txBody>
      </p:sp>
      <p:sp>
        <p:nvSpPr>
          <p:cNvPr id="132100"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marL="171450" indent="-171450">
              <a:buFont typeface="Arial" pitchFamily="34" charset="0"/>
              <a:buChar char="•"/>
              <a:defRPr/>
            </a:pPr>
            <a:r>
              <a:rPr lang="en-US" dirty="0" smtClean="0">
                <a:latin typeface="Times New Roman" pitchFamily="18" charset="0"/>
              </a:rPr>
              <a:t>Does not solve the exposed terminal problem.</a:t>
            </a:r>
          </a:p>
          <a:p>
            <a:pPr marL="171450" indent="-171450">
              <a:buFont typeface="Arial" pitchFamily="34" charset="0"/>
              <a:buChar char="•"/>
              <a:defRPr/>
            </a:pPr>
            <a:r>
              <a:rPr lang="en-US" dirty="0" smtClean="0">
                <a:latin typeface="Times New Roman" pitchFamily="18" charset="0"/>
              </a:rPr>
              <a:t>High overhead and especially increase latency.</a:t>
            </a:r>
          </a:p>
          <a:p>
            <a:pPr marL="171450" indent="-171450">
              <a:buFont typeface="Arial" pitchFamily="34" charset="0"/>
              <a:buChar char="•"/>
              <a:defRPr/>
            </a:pPr>
            <a:r>
              <a:rPr lang="en-US" dirty="0" smtClean="0">
                <a:latin typeface="Times New Roman" pitchFamily="18" charset="0"/>
              </a:rPr>
              <a:t>assumes symmetric signal qualities - if node A hears node B - than also node B hears node A.  - not always the case. (Especially local interference at receiver).</a:t>
            </a:r>
          </a:p>
          <a:p>
            <a:pPr>
              <a:defRPr/>
            </a:pPr>
            <a:endParaRPr lang="en-US" dirty="0"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4D4964F-04C2-4F69-995F-92F294F37AF6}" type="slidenum">
              <a:rPr lang="en-US" sz="1300" b="0" smtClean="0">
                <a:latin typeface="Times New Roman" pitchFamily="18" charset="0"/>
              </a:rPr>
              <a:pPr eaLnBrk="1" hangingPunct="1"/>
              <a:t>36</a:t>
            </a:fld>
            <a:endParaRPr lang="en-US" sz="1300" b="0" smtClean="0">
              <a:latin typeface="Times New Roman" pitchFamily="18" charset="0"/>
            </a:endParaRPr>
          </a:p>
        </p:txBody>
      </p:sp>
      <p:sp>
        <p:nvSpPr>
          <p:cNvPr id="134147"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8" tIns="47869" rIns="95738" bIns="47869" anchor="b"/>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0AA7A0F-356C-4D80-A044-76C06AEBDA1F}" type="slidenum">
              <a:rPr lang="en-US" sz="1300" b="0">
                <a:latin typeface="Times New Roman" pitchFamily="18" charset="0"/>
              </a:rPr>
              <a:pPr eaLnBrk="1" hangingPunct="1"/>
              <a:t>36</a:t>
            </a:fld>
            <a:endParaRPr lang="en-US" sz="1300" b="0">
              <a:latin typeface="Times New Roman" pitchFamily="18" charset="0"/>
            </a:endParaRPr>
          </a:p>
        </p:txBody>
      </p:sp>
      <p:sp>
        <p:nvSpPr>
          <p:cNvPr id="134148" name="Rectangle 2"/>
          <p:cNvSpPr>
            <a:spLocks noGrp="1" noRot="1" noChangeAspect="1" noChangeArrowheads="1" noTextEdit="1"/>
          </p:cNvSpPr>
          <p:nvPr>
            <p:ph type="sldImg"/>
          </p:nvPr>
        </p:nvSpPr>
        <p:spPr>
          <a:ln/>
        </p:spPr>
      </p:sp>
      <p:sp>
        <p:nvSpPr>
          <p:cNvPr id="134149" name="Rectangle 3"/>
          <p:cNvSpPr>
            <a:spLocks noGrp="1" noChangeArrowheads="1"/>
          </p:cNvSpPr>
          <p:nvPr>
            <p:ph type="body" idx="1"/>
          </p:nvPr>
        </p:nvSpPr>
        <p:spPr>
          <a:solidFill>
            <a:srgbClr val="FFFFFF"/>
          </a:solidFill>
          <a:ln>
            <a:solidFill>
              <a:srgbClr val="000000"/>
            </a:solidFill>
          </a:ln>
        </p:spPr>
        <p:txBody>
          <a:bodyPr lIns="95069" tIns="47534" rIns="95069" bIns="47534"/>
          <a:lstStyle/>
          <a:p>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5530C42-1CB6-4EA9-9589-8ABEFF392726}" type="slidenum">
              <a:rPr lang="en-US" sz="1300" b="0" smtClean="0">
                <a:latin typeface="Times New Roman" pitchFamily="18" charset="0"/>
              </a:rPr>
              <a:pPr eaLnBrk="1" hangingPunct="1"/>
              <a:t>37</a:t>
            </a:fld>
            <a:endParaRPr lang="en-US" sz="1300" b="0" smtClean="0">
              <a:latin typeface="Times New Roman"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7655C78-12AC-4556-A28A-FEBFC3100860}" type="slidenum">
              <a:rPr lang="en-US" sz="1300" b="0" smtClean="0">
                <a:latin typeface="Times New Roman" pitchFamily="18" charset="0"/>
              </a:rPr>
              <a:pPr eaLnBrk="1" hangingPunct="1"/>
              <a:t>38</a:t>
            </a:fld>
            <a:endParaRPr lang="en-US" sz="1300" b="0" smtClean="0">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F733C3DB-38D4-4B54-BBBC-45868302D58D}" type="slidenum">
              <a:rPr lang="en-US" sz="1300" b="0" smtClean="0">
                <a:latin typeface="Times New Roman" pitchFamily="18" charset="0"/>
              </a:rPr>
              <a:pPr eaLnBrk="1" hangingPunct="1"/>
              <a:t>39</a:t>
            </a:fld>
            <a:endParaRPr lang="en-US" sz="1300" b="0" smtClean="0">
              <a:latin typeface="Times New Roman" pitchFamily="18"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05C15772-96D8-4E94-BCD6-E298EFC84A02}" type="slidenum">
              <a:rPr lang="en-US" sz="1300" b="0" smtClean="0">
                <a:latin typeface="Times New Roman" pitchFamily="18" charset="0"/>
              </a:rPr>
              <a:pPr eaLnBrk="1" hangingPunct="1"/>
              <a:t>40</a:t>
            </a:fld>
            <a:endParaRPr lang="en-US" sz="1300" b="0" smtClean="0">
              <a:latin typeface="Times New Roman"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E3896A9-8B08-48A0-A498-D9048979D533}" type="slidenum">
              <a:rPr lang="en-US" sz="1300" b="0" smtClean="0">
                <a:latin typeface="Times New Roman" pitchFamily="18" charset="0"/>
              </a:rPr>
              <a:pPr eaLnBrk="1" hangingPunct="1"/>
              <a:t>41</a:t>
            </a:fld>
            <a:endParaRPr lang="en-US" sz="1300" b="0" smtClean="0">
              <a:latin typeface="Times New Roman"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Maybe can be self-healing !</a:t>
            </a:r>
          </a:p>
          <a:p>
            <a:r>
              <a:rPr lang="en-US" smtClean="0">
                <a:latin typeface="Times New Roman" pitchFamily="18" charset="0"/>
              </a:rPr>
              <a:t>Maybe can be multipath?</a:t>
            </a:r>
          </a:p>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Frequency</a:t>
            </a:r>
            <a:r>
              <a:rPr lang="en-US" baseline="0" dirty="0" smtClean="0"/>
              <a:t> is the number of cycles per second.</a:t>
            </a:r>
          </a:p>
          <a:p>
            <a:pPr>
              <a:defRPr/>
            </a:pPr>
            <a:r>
              <a:rPr lang="en-US" baseline="0" dirty="0" smtClean="0"/>
              <a:t>Wavelength is the length of each cycle (in meters).</a:t>
            </a:r>
            <a:endParaRPr lang="en-US" dirty="0" smtClean="0"/>
          </a:p>
          <a:p>
            <a:pPr>
              <a:defRPr/>
            </a:pPr>
            <a:endParaRPr lang="en-US" dirty="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C5B00A4-4247-4C77-8B79-F6B67604AA63}" type="slidenum">
              <a:rPr lang="en-US" sz="1300" b="0" smtClean="0">
                <a:latin typeface="Times New Roman" pitchFamily="18" charset="0"/>
              </a:rPr>
              <a:pPr eaLnBrk="1" hangingPunct="1"/>
              <a:t>4</a:t>
            </a:fld>
            <a:endParaRPr lang="en-US" sz="1300" b="0"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F0D4EAC-FE1A-4789-8111-B0D470575623}" type="slidenum">
              <a:rPr lang="en-US" sz="1300" b="0" smtClean="0">
                <a:latin typeface="Times New Roman" pitchFamily="18" charset="0"/>
              </a:rPr>
              <a:pPr eaLnBrk="1" hangingPunct="1"/>
              <a:t>42</a:t>
            </a:fld>
            <a:endParaRPr lang="en-US" sz="1300" b="0" smtClean="0">
              <a:latin typeface="Times New Roman"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FB78FBB4-5166-4A39-8DB0-7B7155B62986}" type="slidenum">
              <a:rPr lang="en-US" sz="1300" b="0" smtClean="0">
                <a:latin typeface="Times New Roman" pitchFamily="18" charset="0"/>
              </a:rPr>
              <a:pPr eaLnBrk="1" hangingPunct="1"/>
              <a:t>43</a:t>
            </a:fld>
            <a:endParaRPr lang="en-US" sz="1300" b="0" smtClean="0">
              <a:latin typeface="Times New Roman" pitchFamily="18"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454E3AC-6EB3-4D1B-8669-1FFD1B793914}" type="slidenum">
              <a:rPr lang="en-US" sz="1300" b="0" smtClean="0">
                <a:latin typeface="Times New Roman" pitchFamily="18" charset="0"/>
              </a:rPr>
              <a:pPr eaLnBrk="1" hangingPunct="1"/>
              <a:t>44</a:t>
            </a:fld>
            <a:endParaRPr lang="en-US" sz="1300" b="0" smtClean="0">
              <a:latin typeface="Times New Roman"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BE420BF-032B-4ECA-9479-1B50BF401E0A}" type="slidenum">
              <a:rPr lang="en-US" sz="1300" b="0" smtClean="0">
                <a:latin typeface="Times New Roman" pitchFamily="18" charset="0"/>
              </a:rPr>
              <a:pPr eaLnBrk="1" hangingPunct="1"/>
              <a:t>45</a:t>
            </a:fld>
            <a:endParaRPr lang="en-US" sz="1300" b="0" smtClean="0">
              <a:latin typeface="Times New Roman"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DB76415-C83D-4879-BD20-B1E1398CF73E}" type="slidenum">
              <a:rPr lang="en-US" sz="1300" b="0" smtClean="0">
                <a:latin typeface="Times New Roman" pitchFamily="18" charset="0"/>
              </a:rPr>
              <a:pPr eaLnBrk="1" hangingPunct="1"/>
              <a:t>46</a:t>
            </a:fld>
            <a:endParaRPr lang="en-US" sz="1300" b="0" smtClean="0">
              <a:latin typeface="Times New Roman" pitchFamily="18"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F258DE73-D02F-49DA-AC2A-ECE83126A9F4}" type="slidenum">
              <a:rPr lang="en-US" sz="1300" b="0" smtClean="0">
                <a:latin typeface="Times New Roman" pitchFamily="18" charset="0"/>
              </a:rPr>
              <a:pPr eaLnBrk="1" hangingPunct="1"/>
              <a:t>47</a:t>
            </a:fld>
            <a:endParaRPr lang="en-US" sz="1300" b="0" smtClean="0">
              <a:latin typeface="Times New Roman" pitchFamily="18"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148DE242-8DBD-4EA7-BFB9-D0BB9142B6B4}" type="slidenum">
              <a:rPr lang="en-US" sz="1300" b="0" smtClean="0">
                <a:latin typeface="Times New Roman" pitchFamily="18" charset="0"/>
              </a:rPr>
              <a:pPr eaLnBrk="1" hangingPunct="1"/>
              <a:t>48</a:t>
            </a:fld>
            <a:endParaRPr lang="en-US" sz="1300" b="0" smtClean="0">
              <a:latin typeface="Times New Roman" pitchFamily="18"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B7DBAAEF-1BEB-48BC-B160-30403685E201}" type="slidenum">
              <a:rPr lang="en-US" sz="1300" b="0" smtClean="0">
                <a:latin typeface="Times New Roman" pitchFamily="18" charset="0"/>
              </a:rPr>
              <a:pPr eaLnBrk="1" hangingPunct="1"/>
              <a:t>49</a:t>
            </a:fld>
            <a:endParaRPr lang="en-US" sz="1300" b="0" smtClean="0">
              <a:latin typeface="Times New Roman"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09DFC39-5F35-4398-9E60-EE6A6AF50015}" type="slidenum">
              <a:rPr lang="en-US" sz="1300" b="0" smtClean="0">
                <a:latin typeface="Times New Roman" pitchFamily="18" charset="0"/>
              </a:rPr>
              <a:pPr eaLnBrk="1" hangingPunct="1"/>
              <a:t>50</a:t>
            </a:fld>
            <a:endParaRPr lang="en-US" sz="1300" b="0" smtClean="0">
              <a:latin typeface="Times New Roman"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7897993-3D18-4E8F-9BC3-9052451D77FF}" type="slidenum">
              <a:rPr lang="en-US" sz="1300" b="0" smtClean="0">
                <a:latin typeface="Times New Roman" pitchFamily="18" charset="0"/>
              </a:rPr>
              <a:pPr eaLnBrk="1" hangingPunct="1"/>
              <a:t>51</a:t>
            </a:fld>
            <a:endParaRPr lang="en-US" sz="1300" b="0" smtClean="0">
              <a:latin typeface="Times New Roman"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Evolution of wireless communication – bit-rates over time</a:t>
            </a: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4D64184-08D5-4867-B7DC-A121DE66C4FD}" type="slidenum">
              <a:rPr lang="en-US" sz="1300" b="0" smtClean="0">
                <a:latin typeface="Times New Roman" pitchFamily="18" charset="0"/>
              </a:rPr>
              <a:pPr eaLnBrk="1" hangingPunct="1"/>
              <a:t>5</a:t>
            </a:fld>
            <a:endParaRPr lang="en-US" sz="1300" b="0"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DEA1638E-99EA-4CF2-A522-68ACAE70B737}" type="slidenum">
              <a:rPr lang="en-US" sz="1300" b="0" smtClean="0">
                <a:latin typeface="Times New Roman" pitchFamily="18" charset="0"/>
              </a:rPr>
              <a:pPr eaLnBrk="1" hangingPunct="1"/>
              <a:t>52</a:t>
            </a:fld>
            <a:endParaRPr lang="en-US" sz="1300" b="0" smtClean="0">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D60C7A6-844B-42B4-8351-D3E829047FCA}" type="slidenum">
              <a:rPr lang="en-US" sz="1300" b="0" smtClean="0">
                <a:latin typeface="Times New Roman" pitchFamily="18" charset="0"/>
              </a:rPr>
              <a:pPr eaLnBrk="1" hangingPunct="1"/>
              <a:t>53</a:t>
            </a:fld>
            <a:endParaRPr lang="en-US" sz="1300" b="0" smtClean="0">
              <a:latin typeface="Times New Roman"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02F7345-978A-4168-B3DB-C82E4AFB419A}" type="slidenum">
              <a:rPr lang="en-US" sz="1300" b="0" smtClean="0">
                <a:latin typeface="Times New Roman" pitchFamily="18" charset="0"/>
              </a:rPr>
              <a:pPr eaLnBrk="1" hangingPunct="1"/>
              <a:t>54</a:t>
            </a:fld>
            <a:endParaRPr lang="en-US" sz="1300" b="0" smtClean="0">
              <a:latin typeface="Times New Roman"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E21C4AA-0FED-4BF5-85FE-8C2903861FBB}" type="slidenum">
              <a:rPr lang="en-US" sz="1300" b="0" smtClean="0">
                <a:latin typeface="Times New Roman" pitchFamily="18" charset="0"/>
              </a:rPr>
              <a:pPr eaLnBrk="1" hangingPunct="1"/>
              <a:t>55</a:t>
            </a:fld>
            <a:endParaRPr lang="en-US" sz="1300" b="0" smtClean="0">
              <a:latin typeface="Times New Roman" pitchFamily="18"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FAEEEF73-A0F3-47AF-9618-5DB8161A4725}" type="slidenum">
              <a:rPr lang="en-US" sz="1300" b="0" smtClean="0">
                <a:latin typeface="Times New Roman" pitchFamily="18" charset="0"/>
              </a:rPr>
              <a:pPr eaLnBrk="1" hangingPunct="1"/>
              <a:t>56</a:t>
            </a:fld>
            <a:endParaRPr lang="en-US" sz="1300" b="0" smtClean="0">
              <a:latin typeface="Times New Roman"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91A8FDFE-89CB-451D-9827-99BCF4A0DFCD}" type="slidenum">
              <a:rPr lang="en-US" sz="1300" b="0" smtClean="0">
                <a:latin typeface="Times New Roman" pitchFamily="18" charset="0"/>
              </a:rPr>
              <a:pPr eaLnBrk="1" hangingPunct="1"/>
              <a:t>57</a:t>
            </a:fld>
            <a:endParaRPr lang="en-US" sz="1300" b="0" smtClean="0">
              <a:latin typeface="Times New Roman"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48D55C6-072E-4C04-81B0-6EF0CADE9346}" type="slidenum">
              <a:rPr lang="en-US" sz="1300" b="0" smtClean="0">
                <a:latin typeface="Times New Roman" pitchFamily="18" charset="0"/>
              </a:rPr>
              <a:pPr eaLnBrk="1" hangingPunct="1"/>
              <a:t>58</a:t>
            </a:fld>
            <a:endParaRPr lang="en-US" sz="1300" b="0" smtClean="0">
              <a:latin typeface="Times New Roman"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3E104E7D-1C96-4A42-A53E-0B14E3501CCE}" type="slidenum">
              <a:rPr lang="en-US" sz="1300" b="0" smtClean="0">
                <a:latin typeface="Times New Roman" pitchFamily="18" charset="0"/>
              </a:rPr>
              <a:pPr eaLnBrk="1" hangingPunct="1"/>
              <a:t>59</a:t>
            </a:fld>
            <a:endParaRPr lang="en-US" sz="1300" b="0" smtClean="0">
              <a:latin typeface="Times New Roman"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EBBFEE6-B584-4966-BF66-2E907A9DC803}" type="slidenum">
              <a:rPr lang="en-US" sz="1300" b="0" smtClean="0">
                <a:latin typeface="Times New Roman" pitchFamily="18" charset="0"/>
              </a:rPr>
              <a:pPr eaLnBrk="1" hangingPunct="1"/>
              <a:t>60</a:t>
            </a:fld>
            <a:endParaRPr lang="en-US" sz="1300" b="0" smtClean="0">
              <a:latin typeface="Times New Roman" pitchFamily="18"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F0D4EAC-FE1A-4789-8111-B0D470575623}" type="slidenum">
              <a:rPr lang="en-US" sz="1300" b="0" smtClean="0">
                <a:latin typeface="Times New Roman" pitchFamily="18" charset="0"/>
              </a:rPr>
              <a:pPr eaLnBrk="1" hangingPunct="1"/>
              <a:t>62</a:t>
            </a:fld>
            <a:endParaRPr lang="en-US" sz="1300" b="0" smtClean="0">
              <a:latin typeface="Times New Roman"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Allocated to license holders.</a:t>
            </a:r>
          </a:p>
          <a:p>
            <a:r>
              <a:rPr lang="en-US" dirty="0" smtClean="0">
                <a:latin typeface="Times New Roman" pitchFamily="18" charset="0"/>
              </a:rPr>
              <a:t>Occasionally (rarely) a chunk gets offered for bidding – for billions of dollars.</a:t>
            </a:r>
          </a:p>
          <a:p>
            <a:r>
              <a:rPr lang="en-US" dirty="0" smtClean="0">
                <a:latin typeface="Times New Roman" pitchFamily="18" charset="0"/>
              </a:rPr>
              <a:t>Is</a:t>
            </a:r>
            <a:r>
              <a:rPr lang="en-US" baseline="0" dirty="0" smtClean="0">
                <a:latin typeface="Times New Roman" pitchFamily="18" charset="0"/>
              </a:rPr>
              <a:t> spectrum a scares resource or just poorly managed?</a:t>
            </a:r>
          </a:p>
          <a:p>
            <a:r>
              <a:rPr lang="en-US" baseline="0" dirty="0" smtClean="0">
                <a:latin typeface="Times New Roman" pitchFamily="18" charset="0"/>
              </a:rPr>
              <a:t> </a:t>
            </a:r>
            <a:endParaRPr lang="en-US" dirty="0" smtClean="0">
              <a:latin typeface="Times New Roman" pitchFamily="18"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0C7C0875-037B-40FC-B742-64EA350F8A1C}" type="slidenum">
              <a:rPr lang="en-US" sz="1300" b="0" smtClean="0">
                <a:latin typeface="Times New Roman" pitchFamily="18" charset="0"/>
              </a:rPr>
              <a:pPr eaLnBrk="1" hangingPunct="1"/>
              <a:t>6</a:t>
            </a:fld>
            <a:endParaRPr lang="en-US" sz="1300" b="0" smtClean="0">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B5A9F1F6-2413-4272-B821-36BC470EE23C}" type="slidenum">
              <a:rPr lang="en-US" sz="1300" b="0" smtClean="0">
                <a:latin typeface="Times New Roman" pitchFamily="18" charset="0"/>
              </a:rPr>
              <a:pPr eaLnBrk="1" hangingPunct="1"/>
              <a:t>64</a:t>
            </a:fld>
            <a:endParaRPr lang="en-US" sz="1300" b="0" smtClean="0">
              <a:latin typeface="Times New Roman" pitchFamily="18"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1A95C74-4576-4327-865E-CBF563A6BB57}" type="slidenum">
              <a:rPr lang="en-US" sz="1300" b="0" smtClean="0">
                <a:latin typeface="Times New Roman" pitchFamily="18" charset="0"/>
              </a:rPr>
              <a:pPr eaLnBrk="1" hangingPunct="1"/>
              <a:t>65</a:t>
            </a:fld>
            <a:endParaRPr lang="en-US" sz="1300" b="0" smtClean="0">
              <a:latin typeface="Times New Roman" pitchFamily="18"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B1A9C38B-93A7-42F8-84FF-47D302CF64FA}" type="slidenum">
              <a:rPr lang="en-US" sz="1300" b="0" smtClean="0">
                <a:latin typeface="Times New Roman" pitchFamily="18" charset="0"/>
              </a:rPr>
              <a:pPr eaLnBrk="1" hangingPunct="1"/>
              <a:t>66</a:t>
            </a:fld>
            <a:endParaRPr lang="en-US" sz="1300" b="0" smtClean="0">
              <a:latin typeface="Times New Roman" pitchFamily="18"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D4C8741-D4B4-4377-A7A5-75F8208015BB}" type="slidenum">
              <a:rPr lang="en-US" sz="1300" b="0" smtClean="0">
                <a:latin typeface="Times New Roman" pitchFamily="18" charset="0"/>
              </a:rPr>
              <a:pPr eaLnBrk="1" hangingPunct="1"/>
              <a:t>67</a:t>
            </a:fld>
            <a:endParaRPr lang="en-US" sz="1300" b="0" smtClean="0">
              <a:latin typeface="Times New Roman" pitchFamily="18"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637AE73-1D8D-41C1-875F-2FE91AF11FA5}" type="slidenum">
              <a:rPr lang="en-US" sz="1300" b="0" smtClean="0">
                <a:latin typeface="Times New Roman" pitchFamily="18" charset="0"/>
              </a:rPr>
              <a:pPr eaLnBrk="1" hangingPunct="1"/>
              <a:t>68</a:t>
            </a:fld>
            <a:endParaRPr lang="en-US" sz="1300" b="0" smtClean="0">
              <a:latin typeface="Times New Roman" pitchFamily="18"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0D9F2D6-AC95-41DA-807B-8C1DD89F930F}" type="slidenum">
              <a:rPr lang="en-US" sz="1300" b="0" smtClean="0">
                <a:latin typeface="Times New Roman" pitchFamily="18" charset="0"/>
              </a:rPr>
              <a:pPr eaLnBrk="1" hangingPunct="1"/>
              <a:t>69</a:t>
            </a:fld>
            <a:endParaRPr lang="en-US" sz="1300" b="0" smtClean="0">
              <a:latin typeface="Times New Roman" pitchFamily="18"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15BF014D-395B-4C1A-AF0D-18A9F4232AC4}" type="slidenum">
              <a:rPr lang="en-US" sz="1300" b="0" smtClean="0">
                <a:latin typeface="Times New Roman" pitchFamily="18" charset="0"/>
              </a:rPr>
              <a:pPr eaLnBrk="1" hangingPunct="1"/>
              <a:t>70</a:t>
            </a:fld>
            <a:endParaRPr lang="en-US" sz="1300" b="0" smtClean="0">
              <a:latin typeface="Times New Roman" pitchFamily="18"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670E3E8-A8CB-4F9A-B8C7-0AC712D02E4C}" type="slidenum">
              <a:rPr lang="en-US" sz="1300" b="0" smtClean="0">
                <a:latin typeface="Times New Roman" pitchFamily="18" charset="0"/>
              </a:rPr>
              <a:pPr eaLnBrk="1" hangingPunct="1"/>
              <a:t>71</a:t>
            </a:fld>
            <a:endParaRPr lang="en-US" sz="1300" b="0" smtClean="0">
              <a:latin typeface="Times New Roman" pitchFamily="18"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BA8DBD76-129F-476E-9FE2-CEEA2147CA91}" type="slidenum">
              <a:rPr lang="en-US" sz="1300" b="0" smtClean="0">
                <a:latin typeface="Times New Roman" pitchFamily="18" charset="0"/>
              </a:rPr>
              <a:pPr eaLnBrk="1" hangingPunct="1"/>
              <a:t>72</a:t>
            </a:fld>
            <a:endParaRPr lang="en-US" sz="1300" b="0" smtClean="0">
              <a:latin typeface="Times New Roman" pitchFamily="18"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D33DF74-9AF7-42F2-BBE2-1C4A84088ECE}" type="slidenum">
              <a:rPr lang="en-US" sz="1300" b="0" smtClean="0">
                <a:latin typeface="Times New Roman" pitchFamily="18" charset="0"/>
              </a:rPr>
              <a:pPr eaLnBrk="1" hangingPunct="1"/>
              <a:t>73</a:t>
            </a:fld>
            <a:endParaRPr lang="en-US" sz="1300" b="0" smtClean="0">
              <a:latin typeface="Times New Roman" pitchFamily="18"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Allocated to license holders.</a:t>
            </a:r>
          </a:p>
          <a:p>
            <a:r>
              <a:rPr lang="en-US" dirty="0" smtClean="0">
                <a:latin typeface="Times New Roman" pitchFamily="18" charset="0"/>
              </a:rPr>
              <a:t>Occasionally (rarely) a chunk gets offered for bidding – for billions of dollars.</a:t>
            </a:r>
          </a:p>
          <a:p>
            <a:endParaRPr lang="en-US" dirty="0" smtClean="0">
              <a:latin typeface="Times New Roman" pitchFamily="18" charset="0"/>
            </a:endParaRPr>
          </a:p>
          <a:p>
            <a:r>
              <a:rPr lang="en-US" dirty="0" smtClean="0">
                <a:latin typeface="Times New Roman" pitchFamily="18" charset="0"/>
              </a:rPr>
              <a:t>Is</a:t>
            </a:r>
            <a:r>
              <a:rPr lang="en-US" baseline="0" dirty="0" smtClean="0">
                <a:latin typeface="Times New Roman" pitchFamily="18" charset="0"/>
              </a:rPr>
              <a:t> spectrum a scares resource or just poorly managed?</a:t>
            </a:r>
          </a:p>
          <a:p>
            <a:endParaRPr lang="en-US" baseline="0" dirty="0" smtClean="0">
              <a:latin typeface="Times New Roman" pitchFamily="18" charset="0"/>
            </a:endParaRPr>
          </a:p>
          <a:p>
            <a:pPr marL="171450" indent="-171450">
              <a:buFont typeface="Arial" charset="0"/>
              <a:buChar char="•"/>
            </a:pPr>
            <a:r>
              <a:rPr lang="en-US" baseline="0" dirty="0" smtClean="0">
                <a:latin typeface="Times New Roman" pitchFamily="18" charset="0"/>
              </a:rPr>
              <a:t>Take away spectrum from old analog broadcasters </a:t>
            </a:r>
          </a:p>
          <a:p>
            <a:pPr marL="171450" indent="-171450">
              <a:buFont typeface="Arial" charset="0"/>
              <a:buChar char="•"/>
            </a:pPr>
            <a:r>
              <a:rPr lang="en-US" baseline="0" dirty="0" smtClean="0">
                <a:latin typeface="Times New Roman" pitchFamily="18" charset="0"/>
              </a:rPr>
              <a:t>Enabled roaming (technically and politically).</a:t>
            </a:r>
          </a:p>
          <a:p>
            <a:r>
              <a:rPr lang="en-US" baseline="0" dirty="0" smtClean="0">
                <a:latin typeface="Times New Roman" pitchFamily="18" charset="0"/>
              </a:rPr>
              <a:t> </a:t>
            </a:r>
            <a:endParaRPr lang="en-US" dirty="0" smtClean="0">
              <a:latin typeface="Times New Roman" pitchFamily="18"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0C7C0875-037B-40FC-B742-64EA350F8A1C}" type="slidenum">
              <a:rPr lang="en-US" sz="1300" b="0" smtClean="0">
                <a:latin typeface="Times New Roman" pitchFamily="18" charset="0"/>
              </a:rPr>
              <a:pPr eaLnBrk="1" hangingPunct="1"/>
              <a:t>7</a:t>
            </a:fld>
            <a:endParaRPr lang="en-US" sz="1300" b="0" smtClean="0">
              <a:latin typeface="Times New Roman"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0D855B96-BDB2-4E9E-9D9E-0905D85D1761}" type="slidenum">
              <a:rPr lang="en-US" sz="1300" b="0" smtClean="0">
                <a:latin typeface="Times New Roman" pitchFamily="18" charset="0"/>
              </a:rPr>
              <a:pPr eaLnBrk="1" hangingPunct="1"/>
              <a:t>74</a:t>
            </a:fld>
            <a:endParaRPr lang="en-US" sz="1300" b="0" smtClean="0">
              <a:latin typeface="Times New Roman" pitchFamily="18"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891377CD-513B-476A-AEAF-8B4CA7DA935A}" type="slidenum">
              <a:rPr lang="en-US" sz="1300" b="0" smtClean="0">
                <a:latin typeface="Times New Roman" pitchFamily="18" charset="0"/>
              </a:rPr>
              <a:pPr eaLnBrk="1" hangingPunct="1"/>
              <a:t>75</a:t>
            </a:fld>
            <a:endParaRPr lang="en-US" sz="1300" b="0" smtClean="0">
              <a:latin typeface="Times New Roman" pitchFamily="18"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78E8F5D-9AD1-48A9-A9AB-4197C7EE4794}" type="slidenum">
              <a:rPr lang="en-US" sz="1300" b="0" smtClean="0">
                <a:latin typeface="Times New Roman" pitchFamily="18" charset="0"/>
              </a:rPr>
              <a:pPr eaLnBrk="1" hangingPunct="1"/>
              <a:t>76</a:t>
            </a:fld>
            <a:endParaRPr lang="en-US" sz="1300" b="0" smtClean="0">
              <a:latin typeface="Times New Roman" pitchFamily="18"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9811E351-C6B7-4BAA-964B-7D0837570493}" type="slidenum">
              <a:rPr lang="en-US" sz="1300" b="0" smtClean="0">
                <a:latin typeface="Times New Roman" pitchFamily="18" charset="0"/>
              </a:rPr>
              <a:pPr eaLnBrk="1" hangingPunct="1"/>
              <a:t>77</a:t>
            </a:fld>
            <a:endParaRPr lang="en-US" sz="1300" b="0" smtClean="0">
              <a:latin typeface="Times New Roman" pitchFamily="18"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1E8B579-F741-4DD5-B1DB-1F992055CEBB}" type="slidenum">
              <a:rPr lang="en-US" sz="1300" b="0" smtClean="0">
                <a:latin typeface="Times New Roman" pitchFamily="18" charset="0"/>
              </a:rPr>
              <a:pPr eaLnBrk="1" hangingPunct="1"/>
              <a:t>78</a:t>
            </a:fld>
            <a:endParaRPr lang="en-US" sz="1300" b="0" smtClean="0">
              <a:latin typeface="Times New Roman" pitchFamily="18"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6322720-2B10-4403-ABDC-00CF8A296E42}" type="slidenum">
              <a:rPr lang="en-US" sz="1300" b="0" smtClean="0">
                <a:latin typeface="Times New Roman" pitchFamily="18" charset="0"/>
              </a:rPr>
              <a:pPr eaLnBrk="1" hangingPunct="1"/>
              <a:t>79</a:t>
            </a:fld>
            <a:endParaRPr lang="en-US" sz="1300" b="0" smtClean="0">
              <a:latin typeface="Times New Roman" pitchFamily="18"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17B3B6DB-3379-4B8A-A5BE-893B7ACAFD8E}" type="slidenum">
              <a:rPr lang="en-US" sz="1300" b="0" smtClean="0">
                <a:latin typeface="Times New Roman" pitchFamily="18" charset="0"/>
              </a:rPr>
              <a:pPr eaLnBrk="1" hangingPunct="1"/>
              <a:t>80</a:t>
            </a:fld>
            <a:endParaRPr lang="en-US" sz="1300" b="0" smtClean="0">
              <a:latin typeface="Times New Roman" pitchFamily="18"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9046E62-DD6E-4A6E-9DF8-686879A9D464}" type="slidenum">
              <a:rPr lang="en-US" sz="1300" b="0" smtClean="0">
                <a:latin typeface="Times New Roman" pitchFamily="18" charset="0"/>
              </a:rPr>
              <a:pPr eaLnBrk="1" hangingPunct="1"/>
              <a:t>81</a:t>
            </a:fld>
            <a:endParaRPr lang="en-US" sz="1300" b="0" smtClean="0">
              <a:latin typeface="Times New Roman" pitchFamily="18"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D3EC6599-DA5D-4CDD-BA83-6A341AB0CE1A}" type="slidenum">
              <a:rPr lang="en-US" sz="1300" b="0" smtClean="0">
                <a:latin typeface="Times New Roman" pitchFamily="18" charset="0"/>
              </a:rPr>
              <a:pPr eaLnBrk="1" hangingPunct="1"/>
              <a:t>82</a:t>
            </a:fld>
            <a:endParaRPr lang="en-US" sz="1300" b="0" smtClean="0">
              <a:latin typeface="Times New Roman" pitchFamily="18"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F895EFF-065F-4679-BF32-139B45AD9BAA}" type="slidenum">
              <a:rPr lang="en-US" sz="1300" b="0" smtClean="0">
                <a:latin typeface="Times New Roman" pitchFamily="18" charset="0"/>
              </a:rPr>
              <a:pPr eaLnBrk="1" hangingPunct="1"/>
              <a:t>83</a:t>
            </a:fld>
            <a:endParaRPr lang="en-US" sz="1300" b="0" smtClean="0">
              <a:latin typeface="Times New Roman" pitchFamily="18"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FCC allocates spectrum to users – who are these?</a:t>
            </a:r>
          </a:p>
          <a:p>
            <a:r>
              <a:rPr lang="en-US" smtClean="0">
                <a:latin typeface="Times New Roman" pitchFamily="18" charset="0"/>
              </a:rPr>
              <a:t>Govt. itself (various agencies), military.</a:t>
            </a:r>
          </a:p>
          <a:p>
            <a:r>
              <a:rPr lang="en-US" smtClean="0">
                <a:latin typeface="Times New Roman" pitchFamily="18" charset="0"/>
              </a:rPr>
              <a:t>Public-safety.</a:t>
            </a:r>
          </a:p>
          <a:p>
            <a:r>
              <a:rPr lang="en-US" smtClean="0">
                <a:latin typeface="Times New Roman" pitchFamily="18" charset="0"/>
              </a:rPr>
              <a:t>Broadcasters</a:t>
            </a:r>
          </a:p>
          <a:p>
            <a:r>
              <a:rPr lang="en-US" smtClean="0">
                <a:latin typeface="Times New Roman" pitchFamily="18" charset="0"/>
              </a:rPr>
              <a:t>Telecommunications providers (aka operators) – license holders.</a:t>
            </a:r>
          </a:p>
          <a:p>
            <a:endParaRPr lang="en-US" smtClean="0">
              <a:latin typeface="Times New Roman" pitchFamily="18" charset="0"/>
            </a:endParaRPr>
          </a:p>
          <a:p>
            <a:r>
              <a:rPr lang="en-US" smtClean="0">
                <a:latin typeface="Times New Roman" pitchFamily="18" charset="0"/>
              </a:rPr>
              <a:t>Different bands behave differently …</a:t>
            </a:r>
          </a:p>
          <a:p>
            <a:r>
              <a:rPr lang="en-US" smtClean="0">
                <a:latin typeface="Times New Roman" pitchFamily="18" charset="0"/>
              </a:rPr>
              <a:t>Most wave propagation properties are frequency/wave-length dependent:</a:t>
            </a:r>
          </a:p>
          <a:p>
            <a:endParaRPr lang="en-US" smtClean="0">
              <a:latin typeface="Times New Roman" pitchFamily="18" charset="0"/>
            </a:endParaRPr>
          </a:p>
          <a:p>
            <a:endParaRPr lang="en-US" smtClean="0">
              <a:latin typeface="Times New Roman" pitchFamily="18" charset="0"/>
            </a:endParaRPr>
          </a:p>
          <a:p>
            <a:endParaRPr lang="en-US" smtClean="0">
              <a:latin typeface="Times New Roman" pitchFamily="18"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4B9B94B-1076-447B-B82A-CED75E1AFBAC}" type="slidenum">
              <a:rPr lang="en-US" sz="1300" b="0" smtClean="0">
                <a:latin typeface="Times New Roman" pitchFamily="18" charset="0"/>
              </a:rPr>
              <a:pPr eaLnBrk="1" hangingPunct="1"/>
              <a:t>8</a:t>
            </a:fld>
            <a:endParaRPr lang="en-US" sz="1300" b="0" smtClean="0">
              <a:latin typeface="Times New Roman" pitchFamily="18"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8DAE364-73AB-4865-AE1D-C0BC1BAC1338}" type="slidenum">
              <a:rPr lang="en-US" sz="1300" b="0" smtClean="0">
                <a:latin typeface="Times New Roman" pitchFamily="18" charset="0"/>
              </a:rPr>
              <a:pPr eaLnBrk="1" hangingPunct="1"/>
              <a:t>84</a:t>
            </a:fld>
            <a:endParaRPr lang="en-US" sz="1300" b="0" smtClean="0">
              <a:latin typeface="Times New Roman" pitchFamily="18"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496B7B6-826A-4D10-AEF3-A67AB74C7ABE}" type="slidenum">
              <a:rPr lang="en-US" sz="1300" b="0" smtClean="0">
                <a:latin typeface="Times New Roman" pitchFamily="18" charset="0"/>
              </a:rPr>
              <a:pPr eaLnBrk="1" hangingPunct="1"/>
              <a:t>85</a:t>
            </a:fld>
            <a:endParaRPr lang="en-US" sz="1300" b="0" smtClean="0">
              <a:latin typeface="Times New Roman" pitchFamily="18"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18971A03-462C-497B-9F2B-57B178AA4072}" type="slidenum">
              <a:rPr lang="en-US" sz="1300" b="0" smtClean="0">
                <a:latin typeface="Times New Roman" pitchFamily="18" charset="0"/>
              </a:rPr>
              <a:pPr eaLnBrk="1" hangingPunct="1"/>
              <a:t>86</a:t>
            </a:fld>
            <a:endParaRPr lang="en-US" sz="1300" b="0" smtClean="0">
              <a:latin typeface="Times New Roman" pitchFamily="18"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B43E6568-3C9B-4E32-B3B1-D29604909C05}" type="slidenum">
              <a:rPr lang="en-US" sz="1300" b="0" smtClean="0">
                <a:latin typeface="Times New Roman" pitchFamily="18" charset="0"/>
              </a:rPr>
              <a:pPr eaLnBrk="1" hangingPunct="1"/>
              <a:t>87</a:t>
            </a:fld>
            <a:endParaRPr lang="en-US" sz="1300" b="0" smtClean="0">
              <a:latin typeface="Times New Roman" pitchFamily="18"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F647398D-EF67-4CFB-AB6F-64BB6EE5E340}" type="slidenum">
              <a:rPr lang="en-US" sz="1300" b="0" smtClean="0">
                <a:latin typeface="Times New Roman" pitchFamily="18" charset="0"/>
              </a:rPr>
              <a:pPr eaLnBrk="1" hangingPunct="1"/>
              <a:t>88</a:t>
            </a:fld>
            <a:endParaRPr lang="en-US" sz="1300" b="0" smtClean="0">
              <a:latin typeface="Times New Roman" pitchFamily="18"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BEFF81C-679D-40C8-88BE-CF4D30195949}" type="slidenum">
              <a:rPr lang="en-US" sz="1300" b="0" smtClean="0">
                <a:latin typeface="Times New Roman" pitchFamily="18" charset="0"/>
              </a:rPr>
              <a:pPr eaLnBrk="1" hangingPunct="1"/>
              <a:t>89</a:t>
            </a:fld>
            <a:endParaRPr lang="en-US" sz="1300" b="0" smtClean="0">
              <a:latin typeface="Times New Roman" pitchFamily="18"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8518C7DB-D084-4C2E-AA5F-0B56D85A9E97}" type="slidenum">
              <a:rPr lang="en-US" sz="1300" b="0" smtClean="0">
                <a:latin typeface="Times New Roman" pitchFamily="18" charset="0"/>
              </a:rPr>
              <a:pPr eaLnBrk="1" hangingPunct="1"/>
              <a:t>90</a:t>
            </a:fld>
            <a:endParaRPr lang="en-US" sz="1300" b="0" smtClean="0">
              <a:latin typeface="Times New Roman" pitchFamily="18"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FBBEB33-A3C4-4160-9E7F-91127F19517A}" type="slidenum">
              <a:rPr lang="en-US" sz="1300" b="0" smtClean="0">
                <a:latin typeface="Times New Roman" pitchFamily="18" charset="0"/>
              </a:rPr>
              <a:pPr eaLnBrk="1" hangingPunct="1"/>
              <a:t>91</a:t>
            </a:fld>
            <a:endParaRPr lang="en-US" sz="1300" b="0" smtClean="0">
              <a:latin typeface="Times New Roman" pitchFamily="18"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37F61B6B-CE31-4A36-8276-51363C8B2F5B}" type="slidenum">
              <a:rPr lang="en-US" sz="1300" b="0" smtClean="0">
                <a:latin typeface="Times New Roman" pitchFamily="18" charset="0"/>
              </a:rPr>
              <a:pPr eaLnBrk="1" hangingPunct="1"/>
              <a:t>92</a:t>
            </a:fld>
            <a:endParaRPr lang="en-US" sz="1300" b="0" smtClean="0">
              <a:latin typeface="Times New Roman" pitchFamily="18"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CEA133C-6E61-4124-8354-17392BBCA288}" type="slidenum">
              <a:rPr lang="en-US" sz="1300" b="0" smtClean="0">
                <a:latin typeface="Times New Roman" pitchFamily="18" charset="0"/>
              </a:rPr>
              <a:pPr eaLnBrk="1" hangingPunct="1"/>
              <a:t>93</a:t>
            </a:fld>
            <a:endParaRPr lang="en-US" sz="1300" b="0" smtClean="0">
              <a:latin typeface="Times New Roman" pitchFamily="18"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A50100F-5E41-4F4D-B112-B133A7058D3B}" type="slidenum">
              <a:rPr lang="en-US" sz="1300" b="0" smtClean="0">
                <a:latin typeface="Times New Roman" pitchFamily="18" charset="0"/>
              </a:rPr>
              <a:pPr eaLnBrk="1" hangingPunct="1"/>
              <a:t>9</a:t>
            </a:fld>
            <a:endParaRPr lang="en-US" sz="1300" b="0" smtClean="0">
              <a:latin typeface="Times New Roman"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C8E45C-57E1-4A11-9239-33589A01136F}" type="datetimeFigureOut">
              <a:rPr lang="en-US" smtClean="0"/>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D6ABA63-3ED1-4E87-8BBD-C6A97CF87147}" type="slidenum">
              <a:rPr lang="en-US" smtClean="0"/>
              <a:pPr>
                <a:defRPr/>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182880" indent="0" algn="l">
              <a:buNone/>
              <a:defRPr sz="54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8E45C-57E1-4A11-9239-33589A01136F}" type="datetimeFigureOut">
              <a:rPr lang="en-US" smtClean="0"/>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A2ADC48E-B37B-4309-9EB4-0B434E9F9E63}"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C8E45C-57E1-4A11-9239-33589A01136F}" type="datetimeFigureOut">
              <a:rPr lang="en-US" smtClean="0"/>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F9B9E12-E440-4FE4-A451-F9B90DEE871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FC8E45C-57E1-4A11-9239-33589A01136F}" type="datetimeFigureOut">
              <a:rPr lang="en-US" smtClean="0"/>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DC08BC68-EAFA-44D9-B841-E3CF7A1C641B}" type="slidenum">
              <a:rPr lang="en-US" smtClean="0"/>
              <a:pPr>
                <a:defRPr/>
              </a:pPr>
              <a:t>‹#›</a:t>
            </a:fld>
            <a:endParaRPr lang="en-US"/>
          </a:p>
        </p:txBody>
      </p:sp>
      <p:sp>
        <p:nvSpPr>
          <p:cNvPr id="8" name="Title 7"/>
          <p:cNvSpPr>
            <a:spLocks noGrp="1"/>
          </p:cNvSpPr>
          <p:nvPr>
            <p:ph type="title"/>
          </p:nvPr>
        </p:nvSpPr>
        <p:spPr>
          <a:xfrm>
            <a:off x="457200" y="304800"/>
            <a:ext cx="8229600" cy="1143000"/>
          </a:xfrm>
        </p:spPr>
        <p:txBody>
          <a:bodyPr/>
          <a:lstStyle>
            <a:lvl1pPr marL="0" indent="0" algn="l">
              <a:buNone/>
              <a:defRPr/>
            </a:lvl1pPr>
          </a:lstStyle>
          <a:p>
            <a:r>
              <a:rPr lang="en-US" dirty="0" smtClean="0"/>
              <a:t>Click to edit Master title style</a:t>
            </a:r>
            <a:endParaRPr lang="en-US" dirty="0"/>
          </a:p>
        </p:txBody>
      </p:sp>
      <p:sp>
        <p:nvSpPr>
          <p:cNvPr id="10" name="Content Placeholder 9"/>
          <p:cNvSpPr>
            <a:spLocks noGrp="1"/>
          </p:cNvSpPr>
          <p:nvPr>
            <p:ph sz="quarter" idx="13"/>
          </p:nvPr>
        </p:nvSpPr>
        <p:spPr>
          <a:xfrm>
            <a:off x="457200" y="1600200"/>
            <a:ext cx="8229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381000"/>
            <a:ext cx="8229600" cy="1219200"/>
          </a:xfrm>
          <a:effectLst/>
        </p:spPr>
        <p:txBody>
          <a:bodyPr anchor="b"/>
          <a:lstStyle>
            <a:lvl1pPr marL="0" indent="0" algn="l">
              <a:buNone/>
              <a:defRPr sz="46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C8E45C-57E1-4A11-9239-33589A01136F}" type="datetimeFigureOut">
              <a:rPr lang="en-US" smtClean="0"/>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E1010204-8E13-4AEE-878E-99819E4C809E}"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FC8E45C-57E1-4A11-9239-33589A01136F}" type="datetimeFigureOut">
              <a:rPr lang="en-US" smtClean="0"/>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3C62680C-74C7-46CA-A6E4-DF57FD638A6D}" type="slidenum">
              <a:rPr lang="en-US" smtClean="0"/>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C8E45C-57E1-4A11-9239-33589A01136F}" type="datetimeFigureOut">
              <a:rPr lang="en-US" smtClean="0"/>
              <a:t>11/8/2012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ADED3763-27AB-434D-BBB0-AB5D66F5E5FF}" type="slidenum">
              <a:rPr lang="en-US" smtClean="0"/>
              <a:pPr>
                <a:defRPr/>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C8E45C-57E1-4A11-9239-33589A01136F}" type="datetimeFigureOut">
              <a:rPr lang="en-US" smtClean="0"/>
              <a:t>11/8/2012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225FA59C-28C9-4149-8825-BAB01AAB3FAD}"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8E45C-57E1-4A11-9239-33589A01136F}" type="datetimeFigureOut">
              <a:rPr lang="en-US" smtClean="0"/>
              <a:t>11/8/2012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9C4E0F65-2F1C-4317-91AA-9629E87D9F41}"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8E45C-57E1-4A11-9239-33589A01136F}" type="datetimeFigureOut">
              <a:rPr lang="en-US" smtClean="0"/>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C08A819-DBEC-4C14-9B50-ABBFC6848B2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8E45C-57E1-4A11-9239-33589A01136F}" type="datetimeFigureOut">
              <a:rPr lang="en-US" smtClean="0"/>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B6D0292A-466B-418A-8BF6-B3391EEAD91F}" type="slidenum">
              <a:rPr lang="en-US" smtClean="0"/>
              <a:pPr>
                <a:defRPr/>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FC8E45C-57E1-4A11-9239-33589A01136F}" type="datetimeFigureOut">
              <a:rPr lang="en-US" smtClean="0"/>
              <a:t>11/8/2012</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BB9F3B9-398F-4C52-A66B-F2EA1743635E}"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9.bin"/><Relationship Id="rId18" Type="http://schemas.openxmlformats.org/officeDocument/2006/relationships/oleObject" Target="../embeddings/oleObject14.bin"/><Relationship Id="rId3" Type="http://schemas.openxmlformats.org/officeDocument/2006/relationships/notesSlide" Target="../notesSlides/notesSlide39.xml"/><Relationship Id="rId7" Type="http://schemas.openxmlformats.org/officeDocument/2006/relationships/oleObject" Target="../embeddings/oleObject3.bin"/><Relationship Id="rId12" Type="http://schemas.openxmlformats.org/officeDocument/2006/relationships/oleObject" Target="../embeddings/oleObject8.bin"/><Relationship Id="rId17" Type="http://schemas.openxmlformats.org/officeDocument/2006/relationships/oleObject" Target="../embeddings/oleObject13.bin"/><Relationship Id="rId2" Type="http://schemas.openxmlformats.org/officeDocument/2006/relationships/slideLayout" Target="../slideLayouts/slideLayout7.xml"/><Relationship Id="rId16" Type="http://schemas.openxmlformats.org/officeDocument/2006/relationships/oleObject" Target="../embeddings/oleObject12.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5" Type="http://schemas.openxmlformats.org/officeDocument/2006/relationships/image" Target="../media/image21.png"/><Relationship Id="rId15" Type="http://schemas.openxmlformats.org/officeDocument/2006/relationships/oleObject" Target="../embeddings/oleObject11.bin"/><Relationship Id="rId10" Type="http://schemas.openxmlformats.org/officeDocument/2006/relationships/oleObject" Target="../embeddings/oleObject6.bin"/><Relationship Id="rId4" Type="http://schemas.openxmlformats.org/officeDocument/2006/relationships/oleObject" Target="../embeddings/oleObject1.bin"/><Relationship Id="rId9" Type="http://schemas.openxmlformats.org/officeDocument/2006/relationships/oleObject" Target="../embeddings/oleObject5.bin"/><Relationship Id="rId14" Type="http://schemas.openxmlformats.org/officeDocument/2006/relationships/oleObject" Target="../embeddings/oleObject10.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oleObject" Target="../embeddings/oleObject23.bin"/><Relationship Id="rId18" Type="http://schemas.openxmlformats.org/officeDocument/2006/relationships/oleObject" Target="../embeddings/oleObject28.bin"/><Relationship Id="rId3" Type="http://schemas.openxmlformats.org/officeDocument/2006/relationships/notesSlide" Target="../notesSlides/notesSlide40.xml"/><Relationship Id="rId7" Type="http://schemas.openxmlformats.org/officeDocument/2006/relationships/oleObject" Target="../embeddings/oleObject17.bin"/><Relationship Id="rId12" Type="http://schemas.openxmlformats.org/officeDocument/2006/relationships/oleObject" Target="../embeddings/oleObject22.bin"/><Relationship Id="rId17" Type="http://schemas.openxmlformats.org/officeDocument/2006/relationships/oleObject" Target="../embeddings/oleObject27.bin"/><Relationship Id="rId2" Type="http://schemas.openxmlformats.org/officeDocument/2006/relationships/slideLayout" Target="../slideLayouts/slideLayout7.xml"/><Relationship Id="rId16" Type="http://schemas.openxmlformats.org/officeDocument/2006/relationships/oleObject" Target="../embeddings/oleObject26.bin"/><Relationship Id="rId1" Type="http://schemas.openxmlformats.org/officeDocument/2006/relationships/vmlDrawing" Target="../drawings/vmlDrawing2.vml"/><Relationship Id="rId6" Type="http://schemas.openxmlformats.org/officeDocument/2006/relationships/oleObject" Target="../embeddings/oleObject16.bin"/><Relationship Id="rId11" Type="http://schemas.openxmlformats.org/officeDocument/2006/relationships/oleObject" Target="../embeddings/oleObject21.bin"/><Relationship Id="rId5" Type="http://schemas.openxmlformats.org/officeDocument/2006/relationships/image" Target="../media/image21.png"/><Relationship Id="rId15" Type="http://schemas.openxmlformats.org/officeDocument/2006/relationships/oleObject" Target="../embeddings/oleObject25.bin"/><Relationship Id="rId10" Type="http://schemas.openxmlformats.org/officeDocument/2006/relationships/oleObject" Target="../embeddings/oleObject20.bin"/><Relationship Id="rId4" Type="http://schemas.openxmlformats.org/officeDocument/2006/relationships/oleObject" Target="../embeddings/oleObject15.bin"/><Relationship Id="rId9" Type="http://schemas.openxmlformats.org/officeDocument/2006/relationships/oleObject" Target="../embeddings/oleObject19.bin"/><Relationship Id="rId14" Type="http://schemas.openxmlformats.org/officeDocument/2006/relationships/oleObject" Target="../embeddings/oleObject24.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41.xml"/><Relationship Id="rId7"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30.bin"/><Relationship Id="rId5" Type="http://schemas.openxmlformats.org/officeDocument/2006/relationships/image" Target="../media/image21.png"/><Relationship Id="rId10" Type="http://schemas.openxmlformats.org/officeDocument/2006/relationships/oleObject" Target="../embeddings/oleObject34.bin"/><Relationship Id="rId4" Type="http://schemas.openxmlformats.org/officeDocument/2006/relationships/oleObject" Target="../embeddings/oleObject29.bin"/><Relationship Id="rId9" Type="http://schemas.openxmlformats.org/officeDocument/2006/relationships/oleObject" Target="../embeddings/oleObject33.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42.xml"/><Relationship Id="rId7"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36.bin"/><Relationship Id="rId5" Type="http://schemas.openxmlformats.org/officeDocument/2006/relationships/image" Target="../media/image21.png"/><Relationship Id="rId10" Type="http://schemas.openxmlformats.org/officeDocument/2006/relationships/oleObject" Target="../embeddings/oleObject40.bin"/><Relationship Id="rId4" Type="http://schemas.openxmlformats.org/officeDocument/2006/relationships/oleObject" Target="../embeddings/oleObject35.bin"/><Relationship Id="rId9" Type="http://schemas.openxmlformats.org/officeDocument/2006/relationships/oleObject" Target="../embeddings/oleObject39.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43.xml"/><Relationship Id="rId7"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42.bin"/><Relationship Id="rId5" Type="http://schemas.openxmlformats.org/officeDocument/2006/relationships/image" Target="../media/image21.png"/><Relationship Id="rId10" Type="http://schemas.openxmlformats.org/officeDocument/2006/relationships/oleObject" Target="../embeddings/oleObject46.bin"/><Relationship Id="rId4" Type="http://schemas.openxmlformats.org/officeDocument/2006/relationships/oleObject" Target="../embeddings/oleObject41.bin"/><Relationship Id="rId9" Type="http://schemas.openxmlformats.org/officeDocument/2006/relationships/oleObject" Target="../embeddings/oleObject45.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44.xml"/><Relationship Id="rId7"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48.bin"/><Relationship Id="rId5" Type="http://schemas.openxmlformats.org/officeDocument/2006/relationships/image" Target="../media/image21.png"/><Relationship Id="rId10" Type="http://schemas.openxmlformats.org/officeDocument/2006/relationships/oleObject" Target="../embeddings/oleObject52.bin"/><Relationship Id="rId4" Type="http://schemas.openxmlformats.org/officeDocument/2006/relationships/oleObject" Target="../embeddings/oleObject47.bin"/><Relationship Id="rId9" Type="http://schemas.openxmlformats.org/officeDocument/2006/relationships/oleObject" Target="../embeddings/oleObject51.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notesSlide" Target="../notesSlides/notesSlide45.xml"/><Relationship Id="rId7"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54.bin"/><Relationship Id="rId5" Type="http://schemas.openxmlformats.org/officeDocument/2006/relationships/image" Target="../media/image21.png"/><Relationship Id="rId10" Type="http://schemas.openxmlformats.org/officeDocument/2006/relationships/oleObject" Target="../embeddings/oleObject58.bin"/><Relationship Id="rId4" Type="http://schemas.openxmlformats.org/officeDocument/2006/relationships/oleObject" Target="../embeddings/oleObject53.bin"/><Relationship Id="rId9" Type="http://schemas.openxmlformats.org/officeDocument/2006/relationships/oleObject" Target="../embeddings/oleObject57.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notesSlide" Target="../notesSlides/notesSlide46.xml"/><Relationship Id="rId7"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60.bin"/><Relationship Id="rId5" Type="http://schemas.openxmlformats.org/officeDocument/2006/relationships/image" Target="../media/image21.png"/><Relationship Id="rId10" Type="http://schemas.openxmlformats.org/officeDocument/2006/relationships/oleObject" Target="../embeddings/oleObject64.bin"/><Relationship Id="rId4" Type="http://schemas.openxmlformats.org/officeDocument/2006/relationships/oleObject" Target="../embeddings/oleObject59.bin"/><Relationship Id="rId9" Type="http://schemas.openxmlformats.org/officeDocument/2006/relationships/oleObject" Target="../embeddings/oleObject63.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notesSlide" Target="../notesSlides/notesSlide47.xml"/><Relationship Id="rId7" Type="http://schemas.openxmlformats.org/officeDocument/2006/relationships/oleObject" Target="../embeddings/oleObject6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66.bin"/><Relationship Id="rId5" Type="http://schemas.openxmlformats.org/officeDocument/2006/relationships/image" Target="../media/image21.png"/><Relationship Id="rId10" Type="http://schemas.openxmlformats.org/officeDocument/2006/relationships/oleObject" Target="../embeddings/oleObject70.bin"/><Relationship Id="rId4" Type="http://schemas.openxmlformats.org/officeDocument/2006/relationships/oleObject" Target="../embeddings/oleObject65.bin"/><Relationship Id="rId9" Type="http://schemas.openxmlformats.org/officeDocument/2006/relationships/oleObject" Target="../embeddings/oleObject69.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notesSlide" Target="../notesSlides/notesSlide48.xml"/><Relationship Id="rId7" Type="http://schemas.openxmlformats.org/officeDocument/2006/relationships/oleObject" Target="../embeddings/oleObject73.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72.bin"/><Relationship Id="rId5" Type="http://schemas.openxmlformats.org/officeDocument/2006/relationships/image" Target="../media/image21.png"/><Relationship Id="rId10" Type="http://schemas.openxmlformats.org/officeDocument/2006/relationships/oleObject" Target="../embeddings/oleObject76.bin"/><Relationship Id="rId4" Type="http://schemas.openxmlformats.org/officeDocument/2006/relationships/oleObject" Target="../embeddings/oleObject71.bin"/><Relationship Id="rId9" Type="http://schemas.openxmlformats.org/officeDocument/2006/relationships/oleObject" Target="../embeddings/oleObject75.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notesSlide" Target="../notesSlides/notesSlide49.xml"/><Relationship Id="rId7"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78.bin"/><Relationship Id="rId5" Type="http://schemas.openxmlformats.org/officeDocument/2006/relationships/image" Target="../media/image21.png"/><Relationship Id="rId10" Type="http://schemas.openxmlformats.org/officeDocument/2006/relationships/oleObject" Target="../embeddings/oleObject82.bin"/><Relationship Id="rId4" Type="http://schemas.openxmlformats.org/officeDocument/2006/relationships/oleObject" Target="../embeddings/oleObject77.bin"/><Relationship Id="rId9" Type="http://schemas.openxmlformats.org/officeDocument/2006/relationships/oleObject" Target="../embeddings/oleObject81.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notesSlide" Target="../notesSlides/notesSlide50.xml"/><Relationship Id="rId7" Type="http://schemas.openxmlformats.org/officeDocument/2006/relationships/oleObject" Target="../embeddings/oleObject85.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84.bin"/><Relationship Id="rId5" Type="http://schemas.openxmlformats.org/officeDocument/2006/relationships/image" Target="../media/image21.png"/><Relationship Id="rId10" Type="http://schemas.openxmlformats.org/officeDocument/2006/relationships/oleObject" Target="../embeddings/oleObject88.bin"/><Relationship Id="rId4" Type="http://schemas.openxmlformats.org/officeDocument/2006/relationships/oleObject" Target="../embeddings/oleObject83.bin"/><Relationship Id="rId9" Type="http://schemas.openxmlformats.org/officeDocument/2006/relationships/oleObject" Target="../embeddings/oleObject87.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notesSlide" Target="../notesSlides/notesSlide51.xml"/><Relationship Id="rId7" Type="http://schemas.openxmlformats.org/officeDocument/2006/relationships/oleObject" Target="../embeddings/oleObject91.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90.bin"/><Relationship Id="rId5" Type="http://schemas.openxmlformats.org/officeDocument/2006/relationships/image" Target="../media/image21.png"/><Relationship Id="rId10" Type="http://schemas.openxmlformats.org/officeDocument/2006/relationships/oleObject" Target="../embeddings/oleObject94.bin"/><Relationship Id="rId4" Type="http://schemas.openxmlformats.org/officeDocument/2006/relationships/oleObject" Target="../embeddings/oleObject89.bin"/><Relationship Id="rId9" Type="http://schemas.openxmlformats.org/officeDocument/2006/relationships/oleObject" Target="../embeddings/oleObject93.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98.bin"/><Relationship Id="rId3" Type="http://schemas.openxmlformats.org/officeDocument/2006/relationships/notesSlide" Target="../notesSlides/notesSlide52.xml"/><Relationship Id="rId7" Type="http://schemas.openxmlformats.org/officeDocument/2006/relationships/oleObject" Target="../embeddings/oleObject97.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96.bin"/><Relationship Id="rId5" Type="http://schemas.openxmlformats.org/officeDocument/2006/relationships/image" Target="../media/image21.png"/><Relationship Id="rId10" Type="http://schemas.openxmlformats.org/officeDocument/2006/relationships/oleObject" Target="../embeddings/oleObject100.bin"/><Relationship Id="rId4" Type="http://schemas.openxmlformats.org/officeDocument/2006/relationships/oleObject" Target="../embeddings/oleObject95.bin"/><Relationship Id="rId9" Type="http://schemas.openxmlformats.org/officeDocument/2006/relationships/oleObject" Target="../embeddings/oleObject99.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04.bin"/><Relationship Id="rId3" Type="http://schemas.openxmlformats.org/officeDocument/2006/relationships/notesSlide" Target="../notesSlides/notesSlide53.xml"/><Relationship Id="rId7" Type="http://schemas.openxmlformats.org/officeDocument/2006/relationships/oleObject" Target="../embeddings/oleObject103.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102.bin"/><Relationship Id="rId5" Type="http://schemas.openxmlformats.org/officeDocument/2006/relationships/image" Target="../media/image21.png"/><Relationship Id="rId10" Type="http://schemas.openxmlformats.org/officeDocument/2006/relationships/oleObject" Target="../embeddings/oleObject106.bin"/><Relationship Id="rId4" Type="http://schemas.openxmlformats.org/officeDocument/2006/relationships/oleObject" Target="../embeddings/oleObject101.bin"/><Relationship Id="rId9" Type="http://schemas.openxmlformats.org/officeDocument/2006/relationships/oleObject" Target="../embeddings/oleObject105.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110.bin"/><Relationship Id="rId3" Type="http://schemas.openxmlformats.org/officeDocument/2006/relationships/notesSlide" Target="../notesSlides/notesSlide54.xml"/><Relationship Id="rId7" Type="http://schemas.openxmlformats.org/officeDocument/2006/relationships/oleObject" Target="../embeddings/oleObject109.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108.bin"/><Relationship Id="rId5" Type="http://schemas.openxmlformats.org/officeDocument/2006/relationships/image" Target="../media/image21.png"/><Relationship Id="rId10" Type="http://schemas.openxmlformats.org/officeDocument/2006/relationships/oleObject" Target="../embeddings/oleObject112.bin"/><Relationship Id="rId4" Type="http://schemas.openxmlformats.org/officeDocument/2006/relationships/oleObject" Target="../embeddings/oleObject107.bin"/><Relationship Id="rId9" Type="http://schemas.openxmlformats.org/officeDocument/2006/relationships/oleObject" Target="../embeddings/oleObject111.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16.bin"/><Relationship Id="rId3" Type="http://schemas.openxmlformats.org/officeDocument/2006/relationships/notesSlide" Target="../notesSlides/notesSlide55.xml"/><Relationship Id="rId7" Type="http://schemas.openxmlformats.org/officeDocument/2006/relationships/oleObject" Target="../embeddings/oleObject115.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114.bin"/><Relationship Id="rId5" Type="http://schemas.openxmlformats.org/officeDocument/2006/relationships/image" Target="../media/image21.png"/><Relationship Id="rId10" Type="http://schemas.openxmlformats.org/officeDocument/2006/relationships/oleObject" Target="../embeddings/oleObject118.bin"/><Relationship Id="rId4" Type="http://schemas.openxmlformats.org/officeDocument/2006/relationships/oleObject" Target="../embeddings/oleObject113.bin"/><Relationship Id="rId9" Type="http://schemas.openxmlformats.org/officeDocument/2006/relationships/oleObject" Target="../embeddings/oleObject117.bin"/></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22.bin"/><Relationship Id="rId3" Type="http://schemas.openxmlformats.org/officeDocument/2006/relationships/notesSlide" Target="../notesSlides/notesSlide56.xml"/><Relationship Id="rId7" Type="http://schemas.openxmlformats.org/officeDocument/2006/relationships/oleObject" Target="../embeddings/oleObject121.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120.bin"/><Relationship Id="rId5" Type="http://schemas.openxmlformats.org/officeDocument/2006/relationships/image" Target="../media/image21.png"/><Relationship Id="rId10" Type="http://schemas.openxmlformats.org/officeDocument/2006/relationships/oleObject" Target="../embeddings/oleObject124.bin"/><Relationship Id="rId4" Type="http://schemas.openxmlformats.org/officeDocument/2006/relationships/oleObject" Target="../embeddings/oleObject119.bin"/><Relationship Id="rId9" Type="http://schemas.openxmlformats.org/officeDocument/2006/relationships/oleObject" Target="../embeddings/oleObject123.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128.bin"/><Relationship Id="rId3" Type="http://schemas.openxmlformats.org/officeDocument/2006/relationships/notesSlide" Target="../notesSlides/notesSlide57.xml"/><Relationship Id="rId7" Type="http://schemas.openxmlformats.org/officeDocument/2006/relationships/oleObject" Target="../embeddings/oleObject127.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126.bin"/><Relationship Id="rId5" Type="http://schemas.openxmlformats.org/officeDocument/2006/relationships/image" Target="../media/image21.png"/><Relationship Id="rId10" Type="http://schemas.openxmlformats.org/officeDocument/2006/relationships/oleObject" Target="../embeddings/oleObject130.bin"/><Relationship Id="rId4" Type="http://schemas.openxmlformats.org/officeDocument/2006/relationships/oleObject" Target="../embeddings/oleObject125.bin"/><Relationship Id="rId9" Type="http://schemas.openxmlformats.org/officeDocument/2006/relationships/oleObject" Target="../embeddings/oleObject129.bin"/></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134.bin"/><Relationship Id="rId3" Type="http://schemas.openxmlformats.org/officeDocument/2006/relationships/notesSlide" Target="../notesSlides/notesSlide58.xml"/><Relationship Id="rId7" Type="http://schemas.openxmlformats.org/officeDocument/2006/relationships/oleObject" Target="../embeddings/oleObject133.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132.bin"/><Relationship Id="rId5" Type="http://schemas.openxmlformats.org/officeDocument/2006/relationships/image" Target="../media/image21.png"/><Relationship Id="rId10" Type="http://schemas.openxmlformats.org/officeDocument/2006/relationships/oleObject" Target="../embeddings/oleObject136.bin"/><Relationship Id="rId4" Type="http://schemas.openxmlformats.org/officeDocument/2006/relationships/oleObject" Target="../embeddings/oleObject131.bin"/><Relationship Id="rId9" Type="http://schemas.openxmlformats.org/officeDocument/2006/relationships/oleObject" Target="../embeddings/oleObject135.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40.bin"/><Relationship Id="rId13" Type="http://schemas.openxmlformats.org/officeDocument/2006/relationships/oleObject" Target="../embeddings/oleObject145.bin"/><Relationship Id="rId18" Type="http://schemas.openxmlformats.org/officeDocument/2006/relationships/oleObject" Target="../embeddings/oleObject150.bin"/><Relationship Id="rId3" Type="http://schemas.openxmlformats.org/officeDocument/2006/relationships/notesSlide" Target="../notesSlides/notesSlide59.xml"/><Relationship Id="rId7" Type="http://schemas.openxmlformats.org/officeDocument/2006/relationships/oleObject" Target="../embeddings/oleObject139.bin"/><Relationship Id="rId12" Type="http://schemas.openxmlformats.org/officeDocument/2006/relationships/oleObject" Target="../embeddings/oleObject144.bin"/><Relationship Id="rId17" Type="http://schemas.openxmlformats.org/officeDocument/2006/relationships/oleObject" Target="../embeddings/oleObject149.bin"/><Relationship Id="rId2" Type="http://schemas.openxmlformats.org/officeDocument/2006/relationships/slideLayout" Target="../slideLayouts/slideLayout7.xml"/><Relationship Id="rId16" Type="http://schemas.openxmlformats.org/officeDocument/2006/relationships/oleObject" Target="../embeddings/oleObject148.bin"/><Relationship Id="rId1" Type="http://schemas.openxmlformats.org/officeDocument/2006/relationships/vmlDrawing" Target="../drawings/vmlDrawing21.vml"/><Relationship Id="rId6" Type="http://schemas.openxmlformats.org/officeDocument/2006/relationships/oleObject" Target="../embeddings/oleObject138.bin"/><Relationship Id="rId11" Type="http://schemas.openxmlformats.org/officeDocument/2006/relationships/oleObject" Target="../embeddings/oleObject143.bin"/><Relationship Id="rId5" Type="http://schemas.openxmlformats.org/officeDocument/2006/relationships/image" Target="../media/image21.png"/><Relationship Id="rId15" Type="http://schemas.openxmlformats.org/officeDocument/2006/relationships/oleObject" Target="../embeddings/oleObject147.bin"/><Relationship Id="rId10" Type="http://schemas.openxmlformats.org/officeDocument/2006/relationships/oleObject" Target="../embeddings/oleObject142.bin"/><Relationship Id="rId4" Type="http://schemas.openxmlformats.org/officeDocument/2006/relationships/oleObject" Target="../embeddings/oleObject137.bin"/><Relationship Id="rId9" Type="http://schemas.openxmlformats.org/officeDocument/2006/relationships/oleObject" Target="../embeddings/oleObject141.bin"/><Relationship Id="rId14" Type="http://schemas.openxmlformats.org/officeDocument/2006/relationships/oleObject" Target="../embeddings/oleObject146.bin"/></Relationships>
</file>

<file path=ppt/slides/_rels/slide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54.bin"/><Relationship Id="rId3" Type="http://schemas.openxmlformats.org/officeDocument/2006/relationships/notesSlide" Target="../notesSlides/notesSlide60.xml"/><Relationship Id="rId7" Type="http://schemas.openxmlformats.org/officeDocument/2006/relationships/oleObject" Target="../embeddings/oleObject153.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152.bin"/><Relationship Id="rId5" Type="http://schemas.openxmlformats.org/officeDocument/2006/relationships/image" Target="../media/image21.png"/><Relationship Id="rId10" Type="http://schemas.openxmlformats.org/officeDocument/2006/relationships/oleObject" Target="../embeddings/oleObject156.bin"/><Relationship Id="rId4" Type="http://schemas.openxmlformats.org/officeDocument/2006/relationships/oleObject" Target="../embeddings/oleObject151.bin"/><Relationship Id="rId9" Type="http://schemas.openxmlformats.org/officeDocument/2006/relationships/oleObject" Target="../embeddings/oleObject155.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160.bin"/><Relationship Id="rId3" Type="http://schemas.openxmlformats.org/officeDocument/2006/relationships/notesSlide" Target="../notesSlides/notesSlide61.xml"/><Relationship Id="rId7" Type="http://schemas.openxmlformats.org/officeDocument/2006/relationships/oleObject" Target="../embeddings/oleObject159.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158.bin"/><Relationship Id="rId5" Type="http://schemas.openxmlformats.org/officeDocument/2006/relationships/image" Target="../media/image21.png"/><Relationship Id="rId10" Type="http://schemas.openxmlformats.org/officeDocument/2006/relationships/oleObject" Target="../embeddings/oleObject162.bin"/><Relationship Id="rId4" Type="http://schemas.openxmlformats.org/officeDocument/2006/relationships/oleObject" Target="../embeddings/oleObject157.bin"/><Relationship Id="rId9" Type="http://schemas.openxmlformats.org/officeDocument/2006/relationships/oleObject" Target="../embeddings/oleObject161.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166.bin"/><Relationship Id="rId3" Type="http://schemas.openxmlformats.org/officeDocument/2006/relationships/notesSlide" Target="../notesSlides/notesSlide62.xml"/><Relationship Id="rId7" Type="http://schemas.openxmlformats.org/officeDocument/2006/relationships/oleObject" Target="../embeddings/oleObject165.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164.bin"/><Relationship Id="rId5" Type="http://schemas.openxmlformats.org/officeDocument/2006/relationships/image" Target="../media/image21.png"/><Relationship Id="rId10" Type="http://schemas.openxmlformats.org/officeDocument/2006/relationships/oleObject" Target="../embeddings/oleObject168.bin"/><Relationship Id="rId4" Type="http://schemas.openxmlformats.org/officeDocument/2006/relationships/oleObject" Target="../embeddings/oleObject163.bin"/><Relationship Id="rId9" Type="http://schemas.openxmlformats.org/officeDocument/2006/relationships/oleObject" Target="../embeddings/oleObject167.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172.bin"/><Relationship Id="rId3" Type="http://schemas.openxmlformats.org/officeDocument/2006/relationships/notesSlide" Target="../notesSlides/notesSlide63.xml"/><Relationship Id="rId7" Type="http://schemas.openxmlformats.org/officeDocument/2006/relationships/oleObject" Target="../embeddings/oleObject171.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170.bin"/><Relationship Id="rId5" Type="http://schemas.openxmlformats.org/officeDocument/2006/relationships/image" Target="../media/image21.png"/><Relationship Id="rId10" Type="http://schemas.openxmlformats.org/officeDocument/2006/relationships/oleObject" Target="../embeddings/oleObject174.bin"/><Relationship Id="rId4" Type="http://schemas.openxmlformats.org/officeDocument/2006/relationships/oleObject" Target="../embeddings/oleObject169.bin"/><Relationship Id="rId9" Type="http://schemas.openxmlformats.org/officeDocument/2006/relationships/oleObject" Target="../embeddings/oleObject173.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178.bin"/><Relationship Id="rId3" Type="http://schemas.openxmlformats.org/officeDocument/2006/relationships/notesSlide" Target="../notesSlides/notesSlide64.xml"/><Relationship Id="rId7" Type="http://schemas.openxmlformats.org/officeDocument/2006/relationships/oleObject" Target="../embeddings/oleObject177.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176.bin"/><Relationship Id="rId5" Type="http://schemas.openxmlformats.org/officeDocument/2006/relationships/image" Target="../media/image21.png"/><Relationship Id="rId10" Type="http://schemas.openxmlformats.org/officeDocument/2006/relationships/oleObject" Target="../embeddings/oleObject180.bin"/><Relationship Id="rId4" Type="http://schemas.openxmlformats.org/officeDocument/2006/relationships/oleObject" Target="../embeddings/oleObject175.bin"/><Relationship Id="rId9" Type="http://schemas.openxmlformats.org/officeDocument/2006/relationships/oleObject" Target="../embeddings/oleObject179.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184.bin"/><Relationship Id="rId3" Type="http://schemas.openxmlformats.org/officeDocument/2006/relationships/notesSlide" Target="../notesSlides/notesSlide65.xml"/><Relationship Id="rId7" Type="http://schemas.openxmlformats.org/officeDocument/2006/relationships/oleObject" Target="../embeddings/oleObject183.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182.bin"/><Relationship Id="rId5" Type="http://schemas.openxmlformats.org/officeDocument/2006/relationships/image" Target="../media/image21.png"/><Relationship Id="rId10" Type="http://schemas.openxmlformats.org/officeDocument/2006/relationships/oleObject" Target="../embeddings/oleObject186.bin"/><Relationship Id="rId4" Type="http://schemas.openxmlformats.org/officeDocument/2006/relationships/oleObject" Target="../embeddings/oleObject181.bin"/><Relationship Id="rId9" Type="http://schemas.openxmlformats.org/officeDocument/2006/relationships/oleObject" Target="../embeddings/oleObject185.bin"/></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190.bin"/><Relationship Id="rId3" Type="http://schemas.openxmlformats.org/officeDocument/2006/relationships/notesSlide" Target="../notesSlides/notesSlide66.xml"/><Relationship Id="rId7" Type="http://schemas.openxmlformats.org/officeDocument/2006/relationships/oleObject" Target="../embeddings/oleObject189.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188.bin"/><Relationship Id="rId5" Type="http://schemas.openxmlformats.org/officeDocument/2006/relationships/image" Target="../media/image21.png"/><Relationship Id="rId10" Type="http://schemas.openxmlformats.org/officeDocument/2006/relationships/oleObject" Target="../embeddings/oleObject192.bin"/><Relationship Id="rId4" Type="http://schemas.openxmlformats.org/officeDocument/2006/relationships/oleObject" Target="../embeddings/oleObject187.bin"/><Relationship Id="rId9" Type="http://schemas.openxmlformats.org/officeDocument/2006/relationships/oleObject" Target="../embeddings/oleObject191.bin"/></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196.bin"/><Relationship Id="rId3" Type="http://schemas.openxmlformats.org/officeDocument/2006/relationships/notesSlide" Target="../notesSlides/notesSlide67.xml"/><Relationship Id="rId7" Type="http://schemas.openxmlformats.org/officeDocument/2006/relationships/oleObject" Target="../embeddings/oleObject195.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194.bin"/><Relationship Id="rId5" Type="http://schemas.openxmlformats.org/officeDocument/2006/relationships/image" Target="../media/image21.png"/><Relationship Id="rId10" Type="http://schemas.openxmlformats.org/officeDocument/2006/relationships/oleObject" Target="../embeddings/oleObject198.bin"/><Relationship Id="rId4" Type="http://schemas.openxmlformats.org/officeDocument/2006/relationships/oleObject" Target="../embeddings/oleObject193.bin"/><Relationship Id="rId9" Type="http://schemas.openxmlformats.org/officeDocument/2006/relationships/oleObject" Target="../embeddings/oleObject197.bin"/></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202.bin"/><Relationship Id="rId3" Type="http://schemas.openxmlformats.org/officeDocument/2006/relationships/notesSlide" Target="../notesSlides/notesSlide68.xml"/><Relationship Id="rId7" Type="http://schemas.openxmlformats.org/officeDocument/2006/relationships/oleObject" Target="../embeddings/oleObject201.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200.bin"/><Relationship Id="rId5" Type="http://schemas.openxmlformats.org/officeDocument/2006/relationships/image" Target="../media/image21.png"/><Relationship Id="rId10" Type="http://schemas.openxmlformats.org/officeDocument/2006/relationships/oleObject" Target="../embeddings/oleObject204.bin"/><Relationship Id="rId4" Type="http://schemas.openxmlformats.org/officeDocument/2006/relationships/oleObject" Target="../embeddings/oleObject199.bin"/><Relationship Id="rId9" Type="http://schemas.openxmlformats.org/officeDocument/2006/relationships/oleObject" Target="../embeddings/oleObject203.bin"/></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208.bin"/><Relationship Id="rId3" Type="http://schemas.openxmlformats.org/officeDocument/2006/relationships/notesSlide" Target="../notesSlides/notesSlide69.xml"/><Relationship Id="rId7" Type="http://schemas.openxmlformats.org/officeDocument/2006/relationships/oleObject" Target="../embeddings/oleObject207.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206.bin"/><Relationship Id="rId5" Type="http://schemas.openxmlformats.org/officeDocument/2006/relationships/image" Target="../media/image21.png"/><Relationship Id="rId10" Type="http://schemas.openxmlformats.org/officeDocument/2006/relationships/oleObject" Target="../embeddings/oleObject210.bin"/><Relationship Id="rId4" Type="http://schemas.openxmlformats.org/officeDocument/2006/relationships/oleObject" Target="../embeddings/oleObject205.bin"/><Relationship Id="rId9" Type="http://schemas.openxmlformats.org/officeDocument/2006/relationships/oleObject" Target="../embeddings/oleObject209.bin"/></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214.bin"/><Relationship Id="rId3" Type="http://schemas.openxmlformats.org/officeDocument/2006/relationships/notesSlide" Target="../notesSlides/notesSlide70.xml"/><Relationship Id="rId7" Type="http://schemas.openxmlformats.org/officeDocument/2006/relationships/oleObject" Target="../embeddings/oleObject213.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oleObject" Target="../embeddings/oleObject212.bin"/><Relationship Id="rId5" Type="http://schemas.openxmlformats.org/officeDocument/2006/relationships/image" Target="../media/image21.png"/><Relationship Id="rId10" Type="http://schemas.openxmlformats.org/officeDocument/2006/relationships/oleObject" Target="../embeddings/oleObject216.bin"/><Relationship Id="rId4" Type="http://schemas.openxmlformats.org/officeDocument/2006/relationships/oleObject" Target="../embeddings/oleObject211.bin"/><Relationship Id="rId9" Type="http://schemas.openxmlformats.org/officeDocument/2006/relationships/oleObject" Target="../embeddings/oleObject215.bin"/></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220.bin"/><Relationship Id="rId3" Type="http://schemas.openxmlformats.org/officeDocument/2006/relationships/notesSlide" Target="../notesSlides/notesSlide71.xml"/><Relationship Id="rId7" Type="http://schemas.openxmlformats.org/officeDocument/2006/relationships/oleObject" Target="../embeddings/oleObject219.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oleObject" Target="../embeddings/oleObject218.bin"/><Relationship Id="rId5" Type="http://schemas.openxmlformats.org/officeDocument/2006/relationships/image" Target="../media/image21.png"/><Relationship Id="rId10" Type="http://schemas.openxmlformats.org/officeDocument/2006/relationships/oleObject" Target="../embeddings/oleObject222.bin"/><Relationship Id="rId4" Type="http://schemas.openxmlformats.org/officeDocument/2006/relationships/oleObject" Target="../embeddings/oleObject217.bin"/><Relationship Id="rId9" Type="http://schemas.openxmlformats.org/officeDocument/2006/relationships/oleObject" Target="../embeddings/oleObject221.bin"/></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226.bin"/><Relationship Id="rId3" Type="http://schemas.openxmlformats.org/officeDocument/2006/relationships/notesSlide" Target="../notesSlides/notesSlide72.xml"/><Relationship Id="rId7" Type="http://schemas.openxmlformats.org/officeDocument/2006/relationships/oleObject" Target="../embeddings/oleObject225.bin"/><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oleObject" Target="../embeddings/oleObject224.bin"/><Relationship Id="rId5" Type="http://schemas.openxmlformats.org/officeDocument/2006/relationships/image" Target="../media/image21.png"/><Relationship Id="rId10" Type="http://schemas.openxmlformats.org/officeDocument/2006/relationships/oleObject" Target="../embeddings/oleObject228.bin"/><Relationship Id="rId4" Type="http://schemas.openxmlformats.org/officeDocument/2006/relationships/oleObject" Target="../embeddings/oleObject223.bin"/><Relationship Id="rId9" Type="http://schemas.openxmlformats.org/officeDocument/2006/relationships/oleObject" Target="../embeddings/oleObject227.bin"/></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232.bin"/><Relationship Id="rId3" Type="http://schemas.openxmlformats.org/officeDocument/2006/relationships/notesSlide" Target="../notesSlides/notesSlide73.xml"/><Relationship Id="rId7" Type="http://schemas.openxmlformats.org/officeDocument/2006/relationships/oleObject" Target="../embeddings/oleObject231.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oleObject" Target="../embeddings/oleObject230.bin"/><Relationship Id="rId5" Type="http://schemas.openxmlformats.org/officeDocument/2006/relationships/image" Target="../media/image21.png"/><Relationship Id="rId10" Type="http://schemas.openxmlformats.org/officeDocument/2006/relationships/oleObject" Target="../embeddings/oleObject234.bin"/><Relationship Id="rId4" Type="http://schemas.openxmlformats.org/officeDocument/2006/relationships/oleObject" Target="../embeddings/oleObject229.bin"/><Relationship Id="rId9" Type="http://schemas.openxmlformats.org/officeDocument/2006/relationships/oleObject" Target="../embeddings/oleObject233.bin"/></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238.bin"/><Relationship Id="rId3" Type="http://schemas.openxmlformats.org/officeDocument/2006/relationships/notesSlide" Target="../notesSlides/notesSlide74.xml"/><Relationship Id="rId7" Type="http://schemas.openxmlformats.org/officeDocument/2006/relationships/oleObject" Target="../embeddings/oleObject237.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oleObject" Target="../embeddings/oleObject236.bin"/><Relationship Id="rId5" Type="http://schemas.openxmlformats.org/officeDocument/2006/relationships/image" Target="../media/image21.png"/><Relationship Id="rId10" Type="http://schemas.openxmlformats.org/officeDocument/2006/relationships/oleObject" Target="../embeddings/oleObject240.bin"/><Relationship Id="rId4" Type="http://schemas.openxmlformats.org/officeDocument/2006/relationships/oleObject" Target="../embeddings/oleObject235.bin"/><Relationship Id="rId9" Type="http://schemas.openxmlformats.org/officeDocument/2006/relationships/oleObject" Target="../embeddings/oleObject239.bin"/></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244.bin"/><Relationship Id="rId3" Type="http://schemas.openxmlformats.org/officeDocument/2006/relationships/notesSlide" Target="../notesSlides/notesSlide75.xml"/><Relationship Id="rId7" Type="http://schemas.openxmlformats.org/officeDocument/2006/relationships/oleObject" Target="../embeddings/oleObject243.bin"/><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oleObject" Target="../embeddings/oleObject242.bin"/><Relationship Id="rId5" Type="http://schemas.openxmlformats.org/officeDocument/2006/relationships/image" Target="../media/image21.png"/><Relationship Id="rId10" Type="http://schemas.openxmlformats.org/officeDocument/2006/relationships/oleObject" Target="../embeddings/oleObject246.bin"/><Relationship Id="rId4" Type="http://schemas.openxmlformats.org/officeDocument/2006/relationships/oleObject" Target="../embeddings/oleObject241.bin"/><Relationship Id="rId9" Type="http://schemas.openxmlformats.org/officeDocument/2006/relationships/oleObject" Target="../embeddings/oleObject245.bin"/></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250.bin"/><Relationship Id="rId3" Type="http://schemas.openxmlformats.org/officeDocument/2006/relationships/notesSlide" Target="../notesSlides/notesSlide76.xml"/><Relationship Id="rId7" Type="http://schemas.openxmlformats.org/officeDocument/2006/relationships/oleObject" Target="../embeddings/oleObject249.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oleObject" Target="../embeddings/oleObject248.bin"/><Relationship Id="rId5" Type="http://schemas.openxmlformats.org/officeDocument/2006/relationships/image" Target="../media/image21.png"/><Relationship Id="rId10" Type="http://schemas.openxmlformats.org/officeDocument/2006/relationships/oleObject" Target="../embeddings/oleObject252.bin"/><Relationship Id="rId4" Type="http://schemas.openxmlformats.org/officeDocument/2006/relationships/oleObject" Target="../embeddings/oleObject247.bin"/><Relationship Id="rId9" Type="http://schemas.openxmlformats.org/officeDocument/2006/relationships/oleObject" Target="../embeddings/oleObject251.bin"/></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256.bin"/><Relationship Id="rId3" Type="http://schemas.openxmlformats.org/officeDocument/2006/relationships/notesSlide" Target="../notesSlides/notesSlide77.xml"/><Relationship Id="rId7" Type="http://schemas.openxmlformats.org/officeDocument/2006/relationships/oleObject" Target="../embeddings/oleObject255.bin"/><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oleObject" Target="../embeddings/oleObject254.bin"/><Relationship Id="rId5" Type="http://schemas.openxmlformats.org/officeDocument/2006/relationships/image" Target="../media/image21.png"/><Relationship Id="rId10" Type="http://schemas.openxmlformats.org/officeDocument/2006/relationships/oleObject" Target="../embeddings/oleObject258.bin"/><Relationship Id="rId4" Type="http://schemas.openxmlformats.org/officeDocument/2006/relationships/oleObject" Target="../embeddings/oleObject253.bin"/><Relationship Id="rId9" Type="http://schemas.openxmlformats.org/officeDocument/2006/relationships/oleObject" Target="../embeddings/oleObject257.bin"/></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262.bin"/><Relationship Id="rId3" Type="http://schemas.openxmlformats.org/officeDocument/2006/relationships/notesSlide" Target="../notesSlides/notesSlide78.xml"/><Relationship Id="rId7" Type="http://schemas.openxmlformats.org/officeDocument/2006/relationships/oleObject" Target="../embeddings/oleObject261.bin"/><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oleObject" Target="../embeddings/oleObject260.bin"/><Relationship Id="rId5" Type="http://schemas.openxmlformats.org/officeDocument/2006/relationships/image" Target="../media/image21.png"/><Relationship Id="rId10" Type="http://schemas.openxmlformats.org/officeDocument/2006/relationships/oleObject" Target="../embeddings/oleObject264.bin"/><Relationship Id="rId4" Type="http://schemas.openxmlformats.org/officeDocument/2006/relationships/oleObject" Target="../embeddings/oleObject259.bin"/><Relationship Id="rId9" Type="http://schemas.openxmlformats.org/officeDocument/2006/relationships/oleObject" Target="../embeddings/oleObject263.bin"/></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268.bin"/><Relationship Id="rId3" Type="http://schemas.openxmlformats.org/officeDocument/2006/relationships/notesSlide" Target="../notesSlides/notesSlide79.xml"/><Relationship Id="rId7" Type="http://schemas.openxmlformats.org/officeDocument/2006/relationships/oleObject" Target="../embeddings/oleObject267.bin"/><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oleObject" Target="../embeddings/oleObject266.bin"/><Relationship Id="rId5" Type="http://schemas.openxmlformats.org/officeDocument/2006/relationships/image" Target="../media/image21.png"/><Relationship Id="rId10" Type="http://schemas.openxmlformats.org/officeDocument/2006/relationships/oleObject" Target="../embeddings/oleObject270.bin"/><Relationship Id="rId4" Type="http://schemas.openxmlformats.org/officeDocument/2006/relationships/oleObject" Target="../embeddings/oleObject265.bin"/><Relationship Id="rId9" Type="http://schemas.openxmlformats.org/officeDocument/2006/relationships/oleObject" Target="../embeddings/oleObject269.bin"/></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274.bin"/><Relationship Id="rId3" Type="http://schemas.openxmlformats.org/officeDocument/2006/relationships/notesSlide" Target="../notesSlides/notesSlide80.xml"/><Relationship Id="rId7" Type="http://schemas.openxmlformats.org/officeDocument/2006/relationships/oleObject" Target="../embeddings/oleObject273.bin"/><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oleObject" Target="../embeddings/oleObject272.bin"/><Relationship Id="rId5" Type="http://schemas.openxmlformats.org/officeDocument/2006/relationships/image" Target="../media/image21.png"/><Relationship Id="rId10" Type="http://schemas.openxmlformats.org/officeDocument/2006/relationships/oleObject" Target="../embeddings/oleObject276.bin"/><Relationship Id="rId4" Type="http://schemas.openxmlformats.org/officeDocument/2006/relationships/oleObject" Target="../embeddings/oleObject271.bin"/><Relationship Id="rId9" Type="http://schemas.openxmlformats.org/officeDocument/2006/relationships/oleObject" Target="../embeddings/oleObject275.bin"/></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280.bin"/><Relationship Id="rId3" Type="http://schemas.openxmlformats.org/officeDocument/2006/relationships/notesSlide" Target="../notesSlides/notesSlide81.xml"/><Relationship Id="rId7" Type="http://schemas.openxmlformats.org/officeDocument/2006/relationships/oleObject" Target="../embeddings/oleObject279.bin"/><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oleObject" Target="../embeddings/oleObject278.bin"/><Relationship Id="rId5" Type="http://schemas.openxmlformats.org/officeDocument/2006/relationships/image" Target="../media/image21.png"/><Relationship Id="rId10" Type="http://schemas.openxmlformats.org/officeDocument/2006/relationships/oleObject" Target="../embeddings/oleObject282.bin"/><Relationship Id="rId4" Type="http://schemas.openxmlformats.org/officeDocument/2006/relationships/oleObject" Target="../embeddings/oleObject277.bin"/><Relationship Id="rId9" Type="http://schemas.openxmlformats.org/officeDocument/2006/relationships/oleObject" Target="../embeddings/oleObject281.bin"/></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286.bin"/><Relationship Id="rId3" Type="http://schemas.openxmlformats.org/officeDocument/2006/relationships/notesSlide" Target="../notesSlides/notesSlide82.xml"/><Relationship Id="rId7" Type="http://schemas.openxmlformats.org/officeDocument/2006/relationships/oleObject" Target="../embeddings/oleObject285.bin"/><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oleObject" Target="../embeddings/oleObject284.bin"/><Relationship Id="rId5" Type="http://schemas.openxmlformats.org/officeDocument/2006/relationships/image" Target="../media/image21.png"/><Relationship Id="rId10" Type="http://schemas.openxmlformats.org/officeDocument/2006/relationships/oleObject" Target="../embeddings/oleObject288.bin"/><Relationship Id="rId4" Type="http://schemas.openxmlformats.org/officeDocument/2006/relationships/oleObject" Target="../embeddings/oleObject283.bin"/><Relationship Id="rId9" Type="http://schemas.openxmlformats.org/officeDocument/2006/relationships/oleObject" Target="../embeddings/oleObject287.bin"/></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292.bin"/><Relationship Id="rId3" Type="http://schemas.openxmlformats.org/officeDocument/2006/relationships/notesSlide" Target="../notesSlides/notesSlide83.xml"/><Relationship Id="rId7" Type="http://schemas.openxmlformats.org/officeDocument/2006/relationships/oleObject" Target="../embeddings/oleObject291.bin"/><Relationship Id="rId2" Type="http://schemas.openxmlformats.org/officeDocument/2006/relationships/slideLayout" Target="../slideLayouts/slideLayout7.xml"/><Relationship Id="rId1" Type="http://schemas.openxmlformats.org/officeDocument/2006/relationships/vmlDrawing" Target="../drawings/vmlDrawing45.vml"/><Relationship Id="rId6" Type="http://schemas.openxmlformats.org/officeDocument/2006/relationships/oleObject" Target="../embeddings/oleObject290.bin"/><Relationship Id="rId5" Type="http://schemas.openxmlformats.org/officeDocument/2006/relationships/image" Target="../media/image21.png"/><Relationship Id="rId10" Type="http://schemas.openxmlformats.org/officeDocument/2006/relationships/oleObject" Target="../embeddings/oleObject294.bin"/><Relationship Id="rId4" Type="http://schemas.openxmlformats.org/officeDocument/2006/relationships/oleObject" Target="../embeddings/oleObject289.bin"/><Relationship Id="rId9" Type="http://schemas.openxmlformats.org/officeDocument/2006/relationships/oleObject" Target="../embeddings/oleObject293.bin"/></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298.bin"/><Relationship Id="rId3" Type="http://schemas.openxmlformats.org/officeDocument/2006/relationships/notesSlide" Target="../notesSlides/notesSlide84.xml"/><Relationship Id="rId7" Type="http://schemas.openxmlformats.org/officeDocument/2006/relationships/oleObject" Target="../embeddings/oleObject297.bin"/><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oleObject" Target="../embeddings/oleObject296.bin"/><Relationship Id="rId5" Type="http://schemas.openxmlformats.org/officeDocument/2006/relationships/image" Target="../media/image21.png"/><Relationship Id="rId10" Type="http://schemas.openxmlformats.org/officeDocument/2006/relationships/oleObject" Target="../embeddings/oleObject300.bin"/><Relationship Id="rId4" Type="http://schemas.openxmlformats.org/officeDocument/2006/relationships/oleObject" Target="../embeddings/oleObject295.bin"/><Relationship Id="rId9" Type="http://schemas.openxmlformats.org/officeDocument/2006/relationships/oleObject" Target="../embeddings/oleObject299.bin"/></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304.bin"/><Relationship Id="rId3" Type="http://schemas.openxmlformats.org/officeDocument/2006/relationships/notesSlide" Target="../notesSlides/notesSlide85.xml"/><Relationship Id="rId7" Type="http://schemas.openxmlformats.org/officeDocument/2006/relationships/oleObject" Target="../embeddings/oleObject303.bin"/><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oleObject" Target="../embeddings/oleObject302.bin"/><Relationship Id="rId5" Type="http://schemas.openxmlformats.org/officeDocument/2006/relationships/image" Target="../media/image21.png"/><Relationship Id="rId10" Type="http://schemas.openxmlformats.org/officeDocument/2006/relationships/oleObject" Target="../embeddings/oleObject306.bin"/><Relationship Id="rId4" Type="http://schemas.openxmlformats.org/officeDocument/2006/relationships/oleObject" Target="../embeddings/oleObject301.bin"/><Relationship Id="rId9" Type="http://schemas.openxmlformats.org/officeDocument/2006/relationships/oleObject" Target="../embeddings/oleObject305.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310.bin"/><Relationship Id="rId3" Type="http://schemas.openxmlformats.org/officeDocument/2006/relationships/notesSlide" Target="../notesSlides/notesSlide86.xml"/><Relationship Id="rId7" Type="http://schemas.openxmlformats.org/officeDocument/2006/relationships/oleObject" Target="../embeddings/oleObject309.bin"/><Relationship Id="rId2" Type="http://schemas.openxmlformats.org/officeDocument/2006/relationships/slideLayout" Target="../slideLayouts/slideLayout7.xml"/><Relationship Id="rId1" Type="http://schemas.openxmlformats.org/officeDocument/2006/relationships/vmlDrawing" Target="../drawings/vmlDrawing48.vml"/><Relationship Id="rId6" Type="http://schemas.openxmlformats.org/officeDocument/2006/relationships/oleObject" Target="../embeddings/oleObject308.bin"/><Relationship Id="rId5" Type="http://schemas.openxmlformats.org/officeDocument/2006/relationships/image" Target="../media/image21.png"/><Relationship Id="rId10" Type="http://schemas.openxmlformats.org/officeDocument/2006/relationships/oleObject" Target="../embeddings/oleObject312.bin"/><Relationship Id="rId4" Type="http://schemas.openxmlformats.org/officeDocument/2006/relationships/oleObject" Target="../embeddings/oleObject307.bin"/><Relationship Id="rId9" Type="http://schemas.openxmlformats.org/officeDocument/2006/relationships/oleObject" Target="../embeddings/oleObject311.bin"/></Relationships>
</file>

<file path=ppt/slides/_rels/slide91.xml.rels><?xml version="1.0" encoding="UTF-8" standalone="yes"?>
<Relationships xmlns="http://schemas.openxmlformats.org/package/2006/relationships"><Relationship Id="rId8" Type="http://schemas.openxmlformats.org/officeDocument/2006/relationships/oleObject" Target="../embeddings/oleObject316.bin"/><Relationship Id="rId3" Type="http://schemas.openxmlformats.org/officeDocument/2006/relationships/notesSlide" Target="../notesSlides/notesSlide87.xml"/><Relationship Id="rId7" Type="http://schemas.openxmlformats.org/officeDocument/2006/relationships/oleObject" Target="../embeddings/oleObject315.bin"/><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oleObject" Target="../embeddings/oleObject314.bin"/><Relationship Id="rId5" Type="http://schemas.openxmlformats.org/officeDocument/2006/relationships/image" Target="../media/image21.png"/><Relationship Id="rId10" Type="http://schemas.openxmlformats.org/officeDocument/2006/relationships/oleObject" Target="../embeddings/oleObject318.bin"/><Relationship Id="rId4" Type="http://schemas.openxmlformats.org/officeDocument/2006/relationships/oleObject" Target="../embeddings/oleObject313.bin"/><Relationship Id="rId9" Type="http://schemas.openxmlformats.org/officeDocument/2006/relationships/oleObject" Target="../embeddings/oleObject317.bin"/></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322.bin"/><Relationship Id="rId3" Type="http://schemas.openxmlformats.org/officeDocument/2006/relationships/notesSlide" Target="../notesSlides/notesSlide88.xml"/><Relationship Id="rId7" Type="http://schemas.openxmlformats.org/officeDocument/2006/relationships/oleObject" Target="../embeddings/oleObject321.bin"/><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oleObject" Target="../embeddings/oleObject320.bin"/><Relationship Id="rId5" Type="http://schemas.openxmlformats.org/officeDocument/2006/relationships/image" Target="../media/image21.png"/><Relationship Id="rId10" Type="http://schemas.openxmlformats.org/officeDocument/2006/relationships/oleObject" Target="../embeddings/oleObject324.bin"/><Relationship Id="rId4" Type="http://schemas.openxmlformats.org/officeDocument/2006/relationships/oleObject" Target="../embeddings/oleObject319.bin"/><Relationship Id="rId9" Type="http://schemas.openxmlformats.org/officeDocument/2006/relationships/oleObject" Target="../embeddings/oleObject323.bin"/></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328.bin"/><Relationship Id="rId3" Type="http://schemas.openxmlformats.org/officeDocument/2006/relationships/notesSlide" Target="../notesSlides/notesSlide89.xml"/><Relationship Id="rId7" Type="http://schemas.openxmlformats.org/officeDocument/2006/relationships/oleObject" Target="../embeddings/oleObject327.bin"/><Relationship Id="rId2" Type="http://schemas.openxmlformats.org/officeDocument/2006/relationships/slideLayout" Target="../slideLayouts/slideLayout7.xml"/><Relationship Id="rId1" Type="http://schemas.openxmlformats.org/officeDocument/2006/relationships/vmlDrawing" Target="../drawings/vmlDrawing51.vml"/><Relationship Id="rId6" Type="http://schemas.openxmlformats.org/officeDocument/2006/relationships/oleObject" Target="../embeddings/oleObject326.bin"/><Relationship Id="rId5" Type="http://schemas.openxmlformats.org/officeDocument/2006/relationships/image" Target="../media/image21.png"/><Relationship Id="rId10" Type="http://schemas.openxmlformats.org/officeDocument/2006/relationships/oleObject" Target="../embeddings/oleObject330.bin"/><Relationship Id="rId4" Type="http://schemas.openxmlformats.org/officeDocument/2006/relationships/oleObject" Target="../embeddings/oleObject325.bin"/><Relationship Id="rId9" Type="http://schemas.openxmlformats.org/officeDocument/2006/relationships/oleObject" Target="../embeddings/oleObject329.bin"/></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788988" y="5334000"/>
            <a:ext cx="7680325" cy="1219200"/>
          </a:xfrm>
        </p:spPr>
        <p:txBody>
          <a:bodyPr>
            <a:normAutofit/>
          </a:bodyPr>
          <a:lstStyle/>
          <a:p>
            <a:pPr algn="ctr"/>
            <a:r>
              <a:rPr lang="en-US" sz="2400" b="1" dirty="0" smtClean="0"/>
              <a:t>EE 122: Intro to Communication Networks</a:t>
            </a:r>
            <a:r>
              <a:rPr lang="en-US" dirty="0" smtClean="0"/>
              <a:t> </a:t>
            </a:r>
          </a:p>
          <a:p>
            <a:pPr algn="ctr"/>
            <a:r>
              <a:rPr lang="en-US" sz="1600" dirty="0" smtClean="0"/>
              <a:t>Materials with thanks to </a:t>
            </a:r>
            <a:r>
              <a:rPr lang="en-US" sz="1600" b="1" dirty="0" smtClean="0"/>
              <a:t>Scott </a:t>
            </a:r>
            <a:r>
              <a:rPr lang="en-US" sz="1600" b="1" dirty="0" err="1" smtClean="0"/>
              <a:t>Shenker</a:t>
            </a:r>
            <a:r>
              <a:rPr lang="en-US" sz="1600" b="1" dirty="0" smtClean="0"/>
              <a:t>, </a:t>
            </a:r>
            <a:r>
              <a:rPr lang="en-US" sz="1600" dirty="0" smtClean="0"/>
              <a:t>Jennifer Rexford, Ion </a:t>
            </a:r>
            <a:r>
              <a:rPr lang="en-US" sz="1600" dirty="0" err="1" smtClean="0"/>
              <a:t>Stoica</a:t>
            </a:r>
            <a:r>
              <a:rPr lang="en-US" sz="1600" dirty="0" smtClean="0"/>
              <a:t>, Vern </a:t>
            </a:r>
            <a:r>
              <a:rPr lang="en-US" sz="1600" dirty="0" err="1" smtClean="0"/>
              <a:t>Paxson</a:t>
            </a:r>
            <a:r>
              <a:rPr lang="en-US" sz="1600" dirty="0" smtClean="0"/>
              <a:t/>
            </a:r>
            <a:br>
              <a:rPr lang="en-US" sz="1600" dirty="0" smtClean="0"/>
            </a:br>
            <a:r>
              <a:rPr lang="en-US" sz="1600" dirty="0" smtClean="0"/>
              <a:t>and other colleagues at Princeton and UC Berkeley</a:t>
            </a:r>
          </a:p>
        </p:txBody>
      </p:sp>
      <p:sp>
        <p:nvSpPr>
          <p:cNvPr id="3074" name="Rectangle 2"/>
          <p:cNvSpPr>
            <a:spLocks noGrp="1" noChangeArrowheads="1"/>
          </p:cNvSpPr>
          <p:nvPr>
            <p:ph type="ctrTitle"/>
          </p:nvPr>
        </p:nvSpPr>
        <p:spPr>
          <a:xfrm>
            <a:off x="304800" y="238836"/>
            <a:ext cx="8534400" cy="1524000"/>
          </a:xfrm>
        </p:spPr>
        <p:txBody>
          <a:bodyPr>
            <a:normAutofit/>
          </a:bodyPr>
          <a:lstStyle/>
          <a:p>
            <a:r>
              <a:rPr lang="en-US" sz="4400" dirty="0" smtClean="0"/>
              <a:t>Wireless</a:t>
            </a:r>
            <a:r>
              <a:rPr lang="en-US" sz="4400" dirty="0"/>
              <a:t> </a:t>
            </a:r>
            <a:r>
              <a:rPr lang="en-US" sz="4400" dirty="0" smtClean="0"/>
              <a:t>– there is no cat!</a:t>
            </a:r>
            <a:endParaRPr lang="en-US" dirty="0" smtClean="0">
              <a:solidFill>
                <a:schemeClr val="tx1"/>
              </a:solidFill>
            </a:endParaRPr>
          </a:p>
        </p:txBody>
      </p:sp>
      <p:sp>
        <p:nvSpPr>
          <p:cNvPr id="2" name="Rectangle 1"/>
          <p:cNvSpPr/>
          <p:nvPr/>
        </p:nvSpPr>
        <p:spPr>
          <a:xfrm>
            <a:off x="152400" y="1219200"/>
            <a:ext cx="8534401" cy="2308324"/>
          </a:xfrm>
          <a:prstGeom prst="rect">
            <a:avLst/>
          </a:prstGeom>
        </p:spPr>
        <p:txBody>
          <a:bodyPr wrap="square">
            <a:spAutoFit/>
          </a:bodyPr>
          <a:lstStyle/>
          <a:p>
            <a:pPr marL="457200"/>
            <a:r>
              <a:rPr lang="en-US" sz="2400" b="0" i="1" dirty="0" smtClean="0">
                <a:latin typeface="Calibri" pitchFamily="34" charset="0"/>
                <a:cs typeface="Calibri" pitchFamily="34" charset="0"/>
              </a:rPr>
              <a:t>"You see, wire telegraph is a kind of a very, very long cat. You pull his tail in New York and his head is meowing in Los Angeles. </a:t>
            </a:r>
            <a:br>
              <a:rPr lang="en-US" sz="2400" b="0" i="1" dirty="0" smtClean="0">
                <a:latin typeface="Calibri" pitchFamily="34" charset="0"/>
                <a:cs typeface="Calibri" pitchFamily="34" charset="0"/>
              </a:rPr>
            </a:br>
            <a:r>
              <a:rPr lang="en-US" sz="2400" b="0" i="1" dirty="0" smtClean="0">
                <a:latin typeface="Calibri" pitchFamily="34" charset="0"/>
                <a:cs typeface="Calibri" pitchFamily="34" charset="0"/>
              </a:rPr>
              <a:t>And radio operates exactly the same way…</a:t>
            </a:r>
            <a:br>
              <a:rPr lang="en-US" sz="2400" b="0" i="1" dirty="0" smtClean="0">
                <a:latin typeface="Calibri" pitchFamily="34" charset="0"/>
                <a:cs typeface="Calibri" pitchFamily="34" charset="0"/>
              </a:rPr>
            </a:br>
            <a:r>
              <a:rPr lang="en-US" sz="2400" b="0" i="1" dirty="0" smtClean="0">
                <a:latin typeface="Calibri" pitchFamily="34" charset="0"/>
                <a:cs typeface="Calibri" pitchFamily="34" charset="0"/>
              </a:rPr>
              <a:t>The only difference is that there is </a:t>
            </a:r>
            <a:r>
              <a:rPr lang="en-US" sz="2400" b="0" i="1" dirty="0">
                <a:latin typeface="Calibri" pitchFamily="34" charset="0"/>
                <a:cs typeface="Calibri" pitchFamily="34" charset="0"/>
              </a:rPr>
              <a:t>no cat</a:t>
            </a:r>
            <a:r>
              <a:rPr lang="en-US" sz="2400" b="0" i="1" dirty="0" smtClean="0">
                <a:latin typeface="Calibri" pitchFamily="34" charset="0"/>
                <a:cs typeface="Calibri" pitchFamily="34" charset="0"/>
              </a:rPr>
              <a:t>.“</a:t>
            </a:r>
          </a:p>
          <a:p>
            <a:pPr marL="457200" algn="r"/>
            <a:r>
              <a:rPr lang="en-US" sz="2400" dirty="0">
                <a:latin typeface="Calibri" pitchFamily="34" charset="0"/>
                <a:cs typeface="Calibri" pitchFamily="34" charset="0"/>
              </a:rPr>
              <a:t>Albert Einstein</a:t>
            </a:r>
            <a:r>
              <a:rPr lang="en-US" sz="2400" b="0" dirty="0">
                <a:latin typeface="Calibri" pitchFamily="34" charset="0"/>
                <a:cs typeface="Calibri" pitchFamily="34" charset="0"/>
              </a:rPr>
              <a:t>, </a:t>
            </a:r>
            <a:endParaRPr lang="en-US" sz="2400" b="0" dirty="0" smtClean="0">
              <a:latin typeface="Calibri" pitchFamily="34" charset="0"/>
              <a:cs typeface="Calibri" pitchFamily="34" charset="0"/>
            </a:endParaRPr>
          </a:p>
          <a:p>
            <a:pPr marL="457200" algn="r"/>
            <a:r>
              <a:rPr lang="en-US" sz="2400" b="0" dirty="0" smtClean="0">
                <a:latin typeface="Calibri" pitchFamily="34" charset="0"/>
                <a:cs typeface="Calibri" pitchFamily="34" charset="0"/>
              </a:rPr>
              <a:t>when </a:t>
            </a:r>
            <a:r>
              <a:rPr lang="en-US" sz="2400" b="0" dirty="0">
                <a:latin typeface="Calibri" pitchFamily="34" charset="0"/>
                <a:cs typeface="Calibri" pitchFamily="34" charset="0"/>
              </a:rPr>
              <a:t>asked to describe </a:t>
            </a:r>
            <a:r>
              <a:rPr lang="en-US" sz="2400" b="0" dirty="0" smtClean="0">
                <a:latin typeface="Calibri" pitchFamily="34" charset="0"/>
                <a:cs typeface="Calibri" pitchFamily="34" charset="0"/>
              </a:rPr>
              <a:t>radio.</a:t>
            </a:r>
            <a:endParaRPr lang="en-US" sz="2400" b="0" i="1" dirty="0">
              <a:latin typeface="Calibri" pitchFamily="34" charset="0"/>
              <a:cs typeface="Calibri" pitchFamily="34" charset="0"/>
            </a:endParaRPr>
          </a:p>
        </p:txBody>
      </p:sp>
      <p:sp>
        <p:nvSpPr>
          <p:cNvPr id="3" name="Rectangle 2"/>
          <p:cNvSpPr/>
          <p:nvPr/>
        </p:nvSpPr>
        <p:spPr>
          <a:xfrm>
            <a:off x="2517663" y="4419600"/>
            <a:ext cx="4031873" cy="707886"/>
          </a:xfrm>
          <a:prstGeom prst="rect">
            <a:avLst/>
          </a:prstGeom>
        </p:spPr>
        <p:txBody>
          <a:bodyPr wrap="none">
            <a:spAutoFit/>
          </a:bodyPr>
          <a:lstStyle/>
          <a:p>
            <a:pPr algn="ctr"/>
            <a:r>
              <a:rPr lang="en-US" dirty="0" err="1" smtClean="0">
                <a:solidFill>
                  <a:schemeClr val="tx1"/>
                </a:solidFill>
              </a:rPr>
              <a:t>Yahel</a:t>
            </a:r>
            <a:r>
              <a:rPr lang="en-US" dirty="0" smtClean="0">
                <a:solidFill>
                  <a:schemeClr val="tx1"/>
                </a:solidFill>
              </a:rPr>
              <a:t> Ben-David </a:t>
            </a:r>
          </a:p>
          <a:p>
            <a:pPr algn="ctr"/>
            <a:r>
              <a:rPr lang="en-US" dirty="0" err="1" smtClean="0">
                <a:solidFill>
                  <a:schemeClr val="tx1"/>
                </a:solidFill>
              </a:rPr>
              <a:t>Yahel</a:t>
            </a:r>
            <a:r>
              <a:rPr lang="en-US" dirty="0" smtClean="0">
                <a:solidFill>
                  <a:schemeClr val="tx1"/>
                </a:solidFill>
              </a:rPr>
              <a:t> @ eecs.berkeley.edu</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0" y="381000"/>
            <a:ext cx="8069263" cy="685800"/>
          </a:xfrm>
        </p:spPr>
        <p:txBody>
          <a:bodyPr>
            <a:normAutofit fontScale="90000"/>
          </a:bodyPr>
          <a:lstStyle/>
          <a:p>
            <a:pPr marL="0" indent="0">
              <a:buNone/>
            </a:pPr>
            <a:r>
              <a:rPr lang="en-US" dirty="0" smtClean="0"/>
              <a:t>Wireless Link Characteristics</a:t>
            </a:r>
          </a:p>
        </p:txBody>
      </p:sp>
      <p:sp>
        <p:nvSpPr>
          <p:cNvPr id="11267"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F72715EE-FE66-472F-BF23-11BF93121C7D}" type="slidenum">
              <a:rPr lang="en-US" sz="1400" b="0">
                <a:latin typeface="Times New Roman" pitchFamily="18" charset="0"/>
              </a:rPr>
              <a:pPr eaLnBrk="1" hangingPunct="1"/>
              <a:t>10</a:t>
            </a:fld>
            <a:endParaRPr lang="en-US" sz="1400" b="0">
              <a:latin typeface="Times New Roman" pitchFamily="18" charset="0"/>
            </a:endParaRPr>
          </a:p>
        </p:txBody>
      </p:sp>
      <p:pic>
        <p:nvPicPr>
          <p:cNvPr id="11268" name="Picture 2" descr="C:\Documents and Settings\Administrator\Desktop\temp\KuroseRoss4e_gifs\ch06_gif\fig06_02.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4275" y="1828800"/>
            <a:ext cx="6588125"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5"/>
          <p:cNvSpPr txBox="1">
            <a:spLocks noChangeArrowheads="1"/>
          </p:cNvSpPr>
          <p:nvPr/>
        </p:nvSpPr>
        <p:spPr bwMode="auto">
          <a:xfrm>
            <a:off x="1184275" y="6134100"/>
            <a:ext cx="46281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sz="1600" b="0" dirty="0"/>
              <a:t>(Figure Courtesy of Kurose and Ross)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B72B17F6-3519-466D-AA98-7BF6C061A68E}" type="slidenum">
              <a:rPr lang="en-US" sz="1400" b="0" smtClean="0">
                <a:latin typeface="Times New Roman" pitchFamily="18" charset="0"/>
              </a:rPr>
              <a:pPr eaLnBrk="1" hangingPunct="1"/>
              <a:t>11</a:t>
            </a:fld>
            <a:endParaRPr lang="en-US" sz="1400" b="0" smtClean="0">
              <a:latin typeface="Times New Roman" pitchFamily="18" charset="0"/>
            </a:endParaRPr>
          </a:p>
        </p:txBody>
      </p:sp>
      <p:sp>
        <p:nvSpPr>
          <p:cNvPr id="12290" name="Title 1"/>
          <p:cNvSpPr>
            <a:spLocks noGrp="1"/>
          </p:cNvSpPr>
          <p:nvPr>
            <p:ph type="title"/>
          </p:nvPr>
        </p:nvSpPr>
        <p:spPr/>
        <p:txBody>
          <a:bodyPr/>
          <a:lstStyle/>
          <a:p>
            <a:r>
              <a:rPr lang="en-US" smtClean="0"/>
              <a:t> WTF?   </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371600"/>
            <a:ext cx="48387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2" descr="http://www.flaviostechnotalk.com/wp-content/uploads/2011/05/WRT54GS.jpg"/>
          <p:cNvPicPr>
            <a:picLocks noChangeAspect="1" noChangeArrowheads="1"/>
          </p:cNvPicPr>
          <p:nvPr/>
        </p:nvPicPr>
        <p:blipFill rotWithShape="1">
          <a:blip r:embed="rId3">
            <a:extLst>
              <a:ext uri="{28A0092B-C50C-407E-A947-70E740481C1C}">
                <a14:useLocalDpi xmlns:a14="http://schemas.microsoft.com/office/drawing/2010/main" val="0"/>
              </a:ext>
            </a:extLst>
          </a:blip>
          <a:srcRect t="10875" b="6779"/>
          <a:stretch/>
        </p:blipFill>
        <p:spPr bwMode="auto">
          <a:xfrm>
            <a:off x="304801" y="2264569"/>
            <a:ext cx="2220909"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31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066FB6B-5F5A-43C8-8341-5375C382233C}" type="slidenum">
              <a:rPr lang="en-US" sz="1400" b="0" smtClean="0">
                <a:latin typeface="Times New Roman" pitchFamily="18" charset="0"/>
              </a:rPr>
              <a:pPr eaLnBrk="1" hangingPunct="1"/>
              <a:t>12</a:t>
            </a:fld>
            <a:endParaRPr lang="en-US" sz="1400" b="0" smtClean="0">
              <a:latin typeface="Times New Roman" pitchFamily="18" charset="0"/>
            </a:endParaRPr>
          </a:p>
        </p:txBody>
      </p:sp>
      <p:sp>
        <p:nvSpPr>
          <p:cNvPr id="13315" name="Title 1"/>
          <p:cNvSpPr>
            <a:spLocks noGrp="1"/>
          </p:cNvSpPr>
          <p:nvPr>
            <p:ph type="title"/>
          </p:nvPr>
        </p:nvSpPr>
        <p:spPr/>
        <p:txBody>
          <a:bodyPr/>
          <a:lstStyle/>
          <a:p>
            <a:pPr algn="l"/>
            <a:r>
              <a:rPr lang="en-US" dirty="0" smtClean="0"/>
              <a:t>Antennas / Aerials</a:t>
            </a:r>
          </a:p>
        </p:txBody>
      </p:sp>
      <p:sp>
        <p:nvSpPr>
          <p:cNvPr id="13316" name="Content Placeholder 2"/>
          <p:cNvSpPr>
            <a:spLocks noGrp="1"/>
          </p:cNvSpPr>
          <p:nvPr>
            <p:ph sz="quarter" idx="13"/>
          </p:nvPr>
        </p:nvSpPr>
        <p:spPr>
          <a:xfrm>
            <a:off x="371475" y="1143000"/>
            <a:ext cx="8458200" cy="5486400"/>
          </a:xfrm>
        </p:spPr>
        <p:txBody>
          <a:bodyPr/>
          <a:lstStyle/>
          <a:p>
            <a:pPr marL="45720" indent="0">
              <a:buNone/>
            </a:pPr>
            <a:r>
              <a:rPr lang="en-US" dirty="0" smtClean="0"/>
              <a:t>An electrical device which converts electric currents into radio waves, and vice versa.</a:t>
            </a:r>
          </a:p>
          <a:p>
            <a:endParaRPr lang="en-US" dirty="0" smtClean="0"/>
          </a:p>
        </p:txBody>
      </p:sp>
      <p:pic>
        <p:nvPicPr>
          <p:cNvPr id="13318" name="Picture 6" descr="http://t3.gstatic.com/images?q=tbn:ANd9GcQryRVS6v9Jp2FNjErKQiCvdXVbUisOp1KHTlp9IiPfVm4P1IU&amp;t=1&amp;usg=__NLpQsBB8bMhCUiXmMxFMaqQEuQc="/>
          <p:cNvPicPr>
            <a:picLocks noChangeAspect="1" noChangeArrowheads="1"/>
          </p:cNvPicPr>
          <p:nvPr/>
        </p:nvPicPr>
        <p:blipFill rotWithShape="1">
          <a:blip r:embed="rId4">
            <a:extLst>
              <a:ext uri="{28A0092B-C50C-407E-A947-70E740481C1C}">
                <a14:useLocalDpi xmlns:a14="http://schemas.microsoft.com/office/drawing/2010/main" val="0"/>
              </a:ext>
            </a:extLst>
          </a:blip>
          <a:srcRect t="8124" b="3481"/>
          <a:stretch/>
        </p:blipFill>
        <p:spPr bwMode="auto">
          <a:xfrm>
            <a:off x="4636717" y="2264569"/>
            <a:ext cx="2068883"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319" name="Picture 8" descr="http://t0.gstatic.com/images?q=tbn:ANd9GcQlDyv7JgMTccnAeuRqm_kMognKoScD89dnR1hDd6tqX2012Bw&amp;t=1&amp;usg=__6HJU2VOdNs4r84qc5Wus8XZcoXM="/>
          <p:cNvPicPr>
            <a:picLocks noChangeAspect="1" noChangeArrowheads="1"/>
          </p:cNvPicPr>
          <p:nvPr/>
        </p:nvPicPr>
        <p:blipFill rotWithShape="1">
          <a:blip r:embed="rId5">
            <a:extLst>
              <a:ext uri="{28A0092B-C50C-407E-A947-70E740481C1C}">
                <a14:useLocalDpi xmlns:a14="http://schemas.microsoft.com/office/drawing/2010/main" val="0"/>
              </a:ext>
            </a:extLst>
          </a:blip>
          <a:srcRect t="6471" b="4000"/>
          <a:stretch/>
        </p:blipFill>
        <p:spPr bwMode="auto">
          <a:xfrm>
            <a:off x="6796511" y="2264569"/>
            <a:ext cx="2042689"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32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9947" y="2264569"/>
            <a:ext cx="1875853"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Rectangle 8"/>
          <p:cNvSpPr/>
          <p:nvPr/>
        </p:nvSpPr>
        <p:spPr>
          <a:xfrm>
            <a:off x="257175" y="4495800"/>
            <a:ext cx="8801100" cy="1877437"/>
          </a:xfrm>
          <a:prstGeom prst="rect">
            <a:avLst/>
          </a:prstGeom>
        </p:spPr>
        <p:txBody>
          <a:bodyPr>
            <a:spAutoFit/>
          </a:bodyPr>
          <a:lstStyle/>
          <a:p>
            <a:pPr>
              <a:defRPr/>
            </a:pPr>
            <a:r>
              <a:rPr lang="en-US" sz="1600" b="0" dirty="0">
                <a:latin typeface="+mn-lt"/>
              </a:rPr>
              <a:t>Q: What does “higher-gain antenna” mean?</a:t>
            </a:r>
          </a:p>
          <a:p>
            <a:pPr marL="284163" indent="-284163">
              <a:defRPr/>
            </a:pPr>
            <a:r>
              <a:rPr lang="en-US" sz="1600" b="0" dirty="0">
                <a:latin typeface="+mn-lt"/>
              </a:rPr>
              <a:t>A: Antennas are passive devices –</a:t>
            </a:r>
            <a:br>
              <a:rPr lang="en-US" sz="1600" b="0" dirty="0">
                <a:latin typeface="+mn-lt"/>
              </a:rPr>
            </a:br>
            <a:r>
              <a:rPr lang="en-US" sz="1600" b="0" dirty="0" smtClean="0">
                <a:latin typeface="+mn-lt"/>
              </a:rPr>
              <a:t>more </a:t>
            </a:r>
            <a:r>
              <a:rPr lang="en-US" sz="1600" b="0" dirty="0">
                <a:latin typeface="+mn-lt"/>
              </a:rPr>
              <a:t>gain means focused and more </a:t>
            </a:r>
            <a:r>
              <a:rPr lang="en-US" sz="1600" b="0" dirty="0" smtClean="0">
                <a:latin typeface="+mn-lt"/>
              </a:rPr>
              <a:t>directional.	</a:t>
            </a:r>
            <a:br>
              <a:rPr lang="en-US" sz="1600" b="0" dirty="0" smtClean="0">
                <a:latin typeface="+mn-lt"/>
              </a:rPr>
            </a:br>
            <a:r>
              <a:rPr lang="en-US" sz="1600" b="0" dirty="0" smtClean="0">
                <a:latin typeface="+mn-lt"/>
              </a:rPr>
              <a:t>Directionality </a:t>
            </a:r>
            <a:r>
              <a:rPr lang="en-US" sz="1600" b="0" dirty="0">
                <a:latin typeface="+mn-lt"/>
              </a:rPr>
              <a:t>means more energy gets to where it needs to go and </a:t>
            </a:r>
            <a:r>
              <a:rPr lang="en-US" sz="1600" b="0" dirty="0" smtClean="0">
                <a:latin typeface="+mn-lt"/>
              </a:rPr>
              <a:t>less interference </a:t>
            </a:r>
            <a:r>
              <a:rPr lang="en-US" sz="1600" b="0" dirty="0">
                <a:latin typeface="+mn-lt"/>
              </a:rPr>
              <a:t>everywhere.</a:t>
            </a:r>
            <a:br>
              <a:rPr lang="en-US" sz="1600" b="0" dirty="0">
                <a:latin typeface="+mn-lt"/>
              </a:rPr>
            </a:br>
            <a:endParaRPr lang="en-US" sz="1600" b="0" dirty="0" smtClean="0">
              <a:latin typeface="+mn-lt"/>
            </a:endParaRPr>
          </a:p>
          <a:p>
            <a:pPr>
              <a:defRPr/>
            </a:pPr>
            <a:r>
              <a:rPr lang="en-US" sz="1600" b="0" dirty="0" smtClean="0">
                <a:latin typeface="+mn-lt"/>
              </a:rPr>
              <a:t>Q: What are </a:t>
            </a:r>
            <a:r>
              <a:rPr lang="en-US" sz="1600" b="0" dirty="0" err="1" smtClean="0">
                <a:latin typeface="+mn-lt"/>
              </a:rPr>
              <a:t>omni</a:t>
            </a:r>
            <a:r>
              <a:rPr lang="en-US" sz="1600" b="0" dirty="0" smtClean="0">
                <a:latin typeface="+mn-lt"/>
              </a:rPr>
              <a:t>-directional antennas?</a:t>
            </a:r>
            <a:endParaRPr lang="en-US" sz="1600" b="0" dirty="0">
              <a:latin typeface="+mn-lt"/>
            </a:endParaRPr>
          </a:p>
        </p:txBody>
      </p:sp>
      <p:sp>
        <p:nvSpPr>
          <p:cNvPr id="13322" name="AutoShape 2" descr="https://3drivers.com/upload/iblock/c55/phone_c_0000.jpg"/>
          <p:cNvSpPr>
            <a:spLocks noChangeAspect="1" noChangeArrowheads="1"/>
          </p:cNvSpPr>
          <p:nvPr/>
        </p:nvSpPr>
        <p:spPr bwMode="auto">
          <a:xfrm>
            <a:off x="87550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endParaRPr lang="en-US"/>
          </a:p>
        </p:txBody>
      </p:sp>
      <p:sp>
        <p:nvSpPr>
          <p:cNvPr id="13323" name="AutoShape 4" descr="https://3drivers.com/upload/iblock/c55/phone_c_0000.jpg"/>
          <p:cNvSpPr>
            <a:spLocks noChangeAspect="1" noChangeArrowheads="1"/>
          </p:cNvSpPr>
          <p:nvPr/>
        </p:nvSpPr>
        <p:spPr bwMode="auto">
          <a:xfrm>
            <a:off x="8907463"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endParaRPr lang="en-US"/>
          </a:p>
        </p:txBody>
      </p:sp>
      <p:sp>
        <p:nvSpPr>
          <p:cNvPr id="13324" name="AutoShape 6" descr="https://3drivers.com/upload/iblock/c55/phone_c_0000.jpg"/>
          <p:cNvSpPr>
            <a:spLocks noChangeAspect="1" noChangeArrowheads="1"/>
          </p:cNvSpPr>
          <p:nvPr/>
        </p:nvSpPr>
        <p:spPr bwMode="auto">
          <a:xfrm>
            <a:off x="90598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endParaRPr lang="en-US"/>
          </a:p>
        </p:txBody>
      </p:sp>
      <p:sp>
        <p:nvSpPr>
          <p:cNvPr id="13325" name="AutoShape 8" descr="https://3drivers.com/upload/iblock/c55/phone_c_0000.jpg"/>
          <p:cNvSpPr>
            <a:spLocks noChangeAspect="1" noChangeArrowheads="1"/>
          </p:cNvSpPr>
          <p:nvPr/>
        </p:nvSpPr>
        <p:spPr bwMode="auto">
          <a:xfrm>
            <a:off x="9212263" y="30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endParaRPr lang="en-US"/>
          </a:p>
        </p:txBody>
      </p:sp>
      <p:sp>
        <p:nvSpPr>
          <p:cNvPr id="13326" name="AutoShape 10" descr="https://3drivers.com/upload/iblock/c55/phone_c_0000.jpg"/>
          <p:cNvSpPr>
            <a:spLocks noChangeAspect="1" noChangeArrowheads="1"/>
          </p:cNvSpPr>
          <p:nvPr/>
        </p:nvSpPr>
        <p:spPr bwMode="auto">
          <a:xfrm>
            <a:off x="9364663" y="457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endParaRPr lang="en-US"/>
          </a:p>
        </p:txBody>
      </p:sp>
      <p:sp>
        <p:nvSpPr>
          <p:cNvPr id="13327" name="Rectangle 15"/>
          <p:cNvSpPr>
            <a:spLocks noChangeArrowheads="1"/>
          </p:cNvSpPr>
          <p:nvPr/>
        </p:nvSpPr>
        <p:spPr bwMode="auto">
          <a:xfrm>
            <a:off x="76200" y="4094163"/>
            <a:ext cx="8982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smtClean="0"/>
              <a:t>Gain:  2-3dB      </a:t>
            </a:r>
            <a:r>
              <a:rPr lang="en-US" dirty="0"/>
              <a:t>8-12dB      </a:t>
            </a:r>
            <a:r>
              <a:rPr lang="en-US" dirty="0" smtClean="0"/>
              <a:t>   15-18dB      </a:t>
            </a:r>
            <a:r>
              <a:rPr lang="en-US" dirty="0"/>
              <a:t>28-34dB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fin.ro/uploads/modules/news/57036/samsung.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46250" y="1143000"/>
            <a:ext cx="74326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09DC7E7-B7C3-4F94-AE3D-3B9B553DFE18}" type="slidenum">
              <a:rPr lang="en-US" sz="1400" b="0" smtClean="0">
                <a:latin typeface="Times New Roman" pitchFamily="18" charset="0"/>
              </a:rPr>
              <a:pPr eaLnBrk="1" hangingPunct="1"/>
              <a:t>13</a:t>
            </a:fld>
            <a:endParaRPr lang="en-US" sz="1400" b="0" smtClean="0">
              <a:latin typeface="Times New Roman" pitchFamily="18" charset="0"/>
            </a:endParaRPr>
          </a:p>
        </p:txBody>
      </p:sp>
      <p:sp>
        <p:nvSpPr>
          <p:cNvPr id="15363" name="Title 1"/>
          <p:cNvSpPr>
            <a:spLocks noGrp="1"/>
          </p:cNvSpPr>
          <p:nvPr>
            <p:ph type="title"/>
          </p:nvPr>
        </p:nvSpPr>
        <p:spPr/>
        <p:txBody>
          <a:bodyPr/>
          <a:lstStyle/>
          <a:p>
            <a:r>
              <a:rPr lang="en-US" smtClean="0"/>
              <a:t>How many radios/antennas ?</a:t>
            </a:r>
          </a:p>
        </p:txBody>
      </p:sp>
      <p:sp>
        <p:nvSpPr>
          <p:cNvPr id="3" name="Content Placeholder 2"/>
          <p:cNvSpPr>
            <a:spLocks noGrp="1"/>
          </p:cNvSpPr>
          <p:nvPr>
            <p:ph sz="quarter" idx="13"/>
          </p:nvPr>
        </p:nvSpPr>
        <p:spPr>
          <a:xfrm>
            <a:off x="3124200" y="1219200"/>
            <a:ext cx="6019800" cy="5486400"/>
          </a:xfrm>
        </p:spPr>
        <p:txBody>
          <a:bodyPr/>
          <a:lstStyle/>
          <a:p>
            <a:pPr>
              <a:buFont typeface="Arial" pitchFamily="34" charset="0"/>
              <a:buChar char="•"/>
            </a:pPr>
            <a:r>
              <a:rPr lang="en-US" dirty="0" err="1" smtClean="0"/>
              <a:t>WiFi</a:t>
            </a:r>
            <a:r>
              <a:rPr lang="en-US" dirty="0" smtClean="0"/>
              <a:t> 802.11n - </a:t>
            </a:r>
            <a:r>
              <a:rPr lang="en-US" sz="2400" dirty="0" smtClean="0"/>
              <a:t>2.4 &amp; 5Ghz</a:t>
            </a:r>
            <a:r>
              <a:rPr lang="en-US" dirty="0" smtClean="0"/>
              <a:t> (</a:t>
            </a:r>
            <a:r>
              <a:rPr lang="en-US" dirty="0" err="1" smtClean="0"/>
              <a:t>MiMo</a:t>
            </a:r>
            <a:r>
              <a:rPr lang="en-US" dirty="0" smtClean="0"/>
              <a:t>?)</a:t>
            </a:r>
          </a:p>
          <a:p>
            <a:pPr>
              <a:buFont typeface="Arial" pitchFamily="34" charset="0"/>
              <a:buChar char="•"/>
            </a:pPr>
            <a:r>
              <a:rPr lang="en-US" dirty="0" smtClean="0"/>
              <a:t>2G – GSM “Quad band” </a:t>
            </a:r>
            <a:r>
              <a:rPr lang="en-US" sz="1800" dirty="0" smtClean="0"/>
              <a:t>800/900 &amp; 1800/1900</a:t>
            </a:r>
            <a:endParaRPr lang="en-US" dirty="0" smtClean="0"/>
          </a:p>
          <a:p>
            <a:pPr>
              <a:buFont typeface="Arial" pitchFamily="34" charset="0"/>
              <a:buChar char="•"/>
            </a:pPr>
            <a:r>
              <a:rPr lang="en-US" dirty="0" smtClean="0"/>
              <a:t>3G – HSDPA+</a:t>
            </a:r>
          </a:p>
          <a:p>
            <a:pPr>
              <a:buFont typeface="Arial" pitchFamily="34" charset="0"/>
              <a:buChar char="•"/>
            </a:pPr>
            <a:r>
              <a:rPr lang="en-US" dirty="0" smtClean="0"/>
              <a:t>4G – LTE</a:t>
            </a:r>
          </a:p>
          <a:p>
            <a:pPr>
              <a:buFont typeface="Arial" pitchFamily="34" charset="0"/>
              <a:buChar char="•"/>
            </a:pPr>
            <a:r>
              <a:rPr lang="en-US" dirty="0" smtClean="0"/>
              <a:t>Bluetooth </a:t>
            </a:r>
          </a:p>
          <a:p>
            <a:pPr>
              <a:buFont typeface="Arial" pitchFamily="34" charset="0"/>
              <a:buChar char="•"/>
            </a:pPr>
            <a:r>
              <a:rPr lang="en-US" dirty="0" smtClean="0"/>
              <a:t>NFC</a:t>
            </a:r>
          </a:p>
          <a:p>
            <a:pPr>
              <a:buFont typeface="Arial" pitchFamily="34" charset="0"/>
              <a:buChar char="•"/>
            </a:pPr>
            <a:r>
              <a:rPr lang="en-US" dirty="0" smtClean="0"/>
              <a:t>GPS Receiver</a:t>
            </a:r>
          </a:p>
          <a:p>
            <a:pPr>
              <a:buFont typeface="Arial" pitchFamily="34" charset="0"/>
              <a:buChar char="•"/>
            </a:pPr>
            <a:r>
              <a:rPr lang="en-US" dirty="0" smtClean="0"/>
              <a:t>FM-Radio receiver</a:t>
            </a:r>
            <a:br>
              <a:rPr lang="en-US" dirty="0" smtClean="0"/>
            </a:br>
            <a:r>
              <a:rPr lang="en-US" sz="2400" dirty="0" smtClean="0"/>
              <a:t>(antenna is the headphones cable)</a:t>
            </a:r>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F94B2058-CB36-4265-8454-0F0C2915598A}" type="slidenum">
              <a:rPr lang="en-US" sz="1400" b="0" smtClean="0">
                <a:latin typeface="Times New Roman" pitchFamily="18" charset="0"/>
              </a:rPr>
              <a:pPr eaLnBrk="1" hangingPunct="1"/>
              <a:t>14</a:t>
            </a:fld>
            <a:endParaRPr lang="en-US" sz="1400" b="0" smtClean="0">
              <a:latin typeface="Times New Roman" pitchFamily="18" charset="0"/>
            </a:endParaRPr>
          </a:p>
        </p:txBody>
      </p:sp>
      <p:sp>
        <p:nvSpPr>
          <p:cNvPr id="14338" name="Title 1"/>
          <p:cNvSpPr>
            <a:spLocks noGrp="1"/>
          </p:cNvSpPr>
          <p:nvPr>
            <p:ph type="title"/>
          </p:nvPr>
        </p:nvSpPr>
        <p:spPr/>
        <p:txBody>
          <a:bodyPr/>
          <a:lstStyle/>
          <a:p>
            <a:pPr algn="l"/>
            <a:r>
              <a:rPr lang="en-US" dirty="0" smtClean="0"/>
              <a:t>What has changed?</a:t>
            </a:r>
          </a:p>
        </p:txBody>
      </p:sp>
      <p:sp>
        <p:nvSpPr>
          <p:cNvPr id="14339" name="Content Placeholder 2"/>
          <p:cNvSpPr>
            <a:spLocks noGrp="1"/>
          </p:cNvSpPr>
          <p:nvPr>
            <p:ph sz="quarter" idx="13"/>
          </p:nvPr>
        </p:nvSpPr>
        <p:spPr>
          <a:xfrm>
            <a:off x="381000" y="1219200"/>
            <a:ext cx="5029200" cy="5486400"/>
          </a:xfrm>
        </p:spPr>
        <p:txBody>
          <a:bodyPr/>
          <a:lstStyle/>
          <a:p>
            <a:endParaRPr lang="en-US" smtClean="0"/>
          </a:p>
        </p:txBody>
      </p:sp>
      <p:pic>
        <p:nvPicPr>
          <p:cNvPr id="1434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37360"/>
            <a:ext cx="5120640" cy="512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dmswireless.com/wirelessblog/wp-content/uploads/2010/02/pan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37360"/>
            <a:ext cx="4568894" cy="512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83D620A3-F966-4FF7-A841-6655C5906DD9}" type="slidenum">
              <a:rPr lang="en-US" sz="1400" b="0" smtClean="0">
                <a:latin typeface="Times New Roman" pitchFamily="18" charset="0"/>
              </a:rPr>
              <a:pPr eaLnBrk="1" hangingPunct="1"/>
              <a:t>15</a:t>
            </a:fld>
            <a:endParaRPr lang="en-US" sz="1400" b="0" smtClean="0">
              <a:latin typeface="Times New Roman" pitchFamily="18" charset="0"/>
            </a:endParaRPr>
          </a:p>
        </p:txBody>
      </p:sp>
      <p:sp>
        <p:nvSpPr>
          <p:cNvPr id="16386" name="Title 2"/>
          <p:cNvSpPr>
            <a:spLocks noGrp="1"/>
          </p:cNvSpPr>
          <p:nvPr>
            <p:ph type="title"/>
          </p:nvPr>
        </p:nvSpPr>
        <p:spPr/>
        <p:txBody>
          <a:bodyPr>
            <a:normAutofit fontScale="90000"/>
          </a:bodyPr>
          <a:lstStyle/>
          <a:p>
            <a:pPr algn="l"/>
            <a:r>
              <a:rPr lang="en-US" dirty="0" smtClean="0"/>
              <a:t>What Makes Wireless Different?</a:t>
            </a:r>
          </a:p>
        </p:txBody>
      </p:sp>
      <p:sp>
        <p:nvSpPr>
          <p:cNvPr id="4" name="Content Placeholder 3"/>
          <p:cNvSpPr>
            <a:spLocks noGrp="1"/>
          </p:cNvSpPr>
          <p:nvPr>
            <p:ph sz="quarter" idx="13"/>
          </p:nvPr>
        </p:nvSpPr>
        <p:spPr/>
        <p:txBody>
          <a:bodyPr/>
          <a:lstStyle/>
          <a:p>
            <a:pPr>
              <a:buFont typeface="Arial" pitchFamily="34" charset="0"/>
              <a:buChar char="•"/>
            </a:pPr>
            <a:r>
              <a:rPr lang="en-US" dirty="0" smtClean="0"/>
              <a:t>Broadcast medium</a:t>
            </a:r>
            <a:r>
              <a:rPr lang="en-US" dirty="0"/>
              <a:t>…</a:t>
            </a:r>
            <a:br>
              <a:rPr lang="en-US" dirty="0"/>
            </a:br>
            <a:r>
              <a:rPr lang="en-US" dirty="0"/>
              <a:t> - </a:t>
            </a:r>
            <a:r>
              <a:rPr lang="en-US" dirty="0" smtClean="0"/>
              <a:t>Anybody </a:t>
            </a:r>
            <a:r>
              <a:rPr lang="en-US" dirty="0"/>
              <a:t>in proximity can hear and </a:t>
            </a:r>
            <a:r>
              <a:rPr lang="en-US" dirty="0" smtClean="0"/>
              <a:t>interfere</a:t>
            </a:r>
          </a:p>
          <a:p>
            <a:pPr>
              <a:buFont typeface="Arial" pitchFamily="34" charset="0"/>
              <a:buChar char="•"/>
            </a:pPr>
            <a:r>
              <a:rPr lang="en-US" dirty="0" smtClean="0"/>
              <a:t>Cannot receive while transmitting…</a:t>
            </a:r>
            <a:br>
              <a:rPr lang="en-US" dirty="0" smtClean="0"/>
            </a:br>
            <a:r>
              <a:rPr lang="en-US" dirty="0" smtClean="0"/>
              <a:t> - Our own (or nearby) transmission </a:t>
            </a:r>
            <a:r>
              <a:rPr lang="en-US" dirty="0"/>
              <a:t>is </a:t>
            </a:r>
            <a:r>
              <a:rPr lang="en-US" dirty="0" smtClean="0"/>
              <a:t>deafening our </a:t>
            </a:r>
            <a:r>
              <a:rPr lang="en-US" dirty="0"/>
              <a:t>receiver</a:t>
            </a:r>
            <a:r>
              <a:rPr lang="en-US" dirty="0" smtClean="0"/>
              <a:t/>
            </a:r>
            <a:br>
              <a:rPr lang="en-US" dirty="0" smtClean="0"/>
            </a:br>
            <a:endParaRPr lang="en-US" dirty="0" smtClean="0"/>
          </a:p>
          <a:p>
            <a:pPr>
              <a:buFont typeface="Arial" pitchFamily="34" charset="0"/>
              <a:buChar char="•"/>
            </a:pPr>
            <a:r>
              <a:rPr lang="en-US" dirty="0" smtClean="0"/>
              <a:t>Signals sent by sender don’</a:t>
            </a:r>
            <a:r>
              <a:rPr lang="en-US" altLang="ja-JP" dirty="0" smtClean="0"/>
              <a:t>t always end up at receiver intact</a:t>
            </a:r>
          </a:p>
          <a:p>
            <a:pPr lvl="1">
              <a:buFont typeface="Arial" pitchFamily="34" charset="0"/>
              <a:buChar char="•"/>
            </a:pPr>
            <a:r>
              <a:rPr lang="en-US" dirty="0" smtClean="0"/>
              <a:t>Complicated physics involved, which we won</a:t>
            </a:r>
            <a:r>
              <a:rPr lang="en-US" dirty="0" smtClean="0">
                <a:ea typeface="MS PGothic" pitchFamily="34" charset="-128"/>
              </a:rPr>
              <a:t>’</a:t>
            </a:r>
            <a:r>
              <a:rPr lang="en-US" altLang="ja-JP" dirty="0" smtClean="0">
                <a:ea typeface="MS PGothic" pitchFamily="34" charset="-128"/>
              </a:rPr>
              <a:t>t discuss</a:t>
            </a:r>
          </a:p>
          <a:p>
            <a:pPr lvl="1">
              <a:buFont typeface="Arial" pitchFamily="34" charset="0"/>
              <a:buChar char="•"/>
            </a:pPr>
            <a:r>
              <a:rPr lang="en-US" dirty="0" smtClean="0"/>
              <a:t>But what can go wrong?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3B91F993-64B7-404A-AD95-F0B3E0BFE997}" type="slidenum">
              <a:rPr lang="en-US" sz="1400" b="0" smtClean="0">
                <a:latin typeface="Times New Roman" pitchFamily="18" charset="0"/>
              </a:rPr>
              <a:pPr eaLnBrk="1" hangingPunct="1"/>
              <a:t>16</a:t>
            </a:fld>
            <a:endParaRPr lang="en-US" sz="1400" b="0" smtClean="0">
              <a:latin typeface="Times New Roman" pitchFamily="18" charset="0"/>
            </a:endParaRPr>
          </a:p>
        </p:txBody>
      </p:sp>
      <p:sp>
        <p:nvSpPr>
          <p:cNvPr id="17410" name="Title 1"/>
          <p:cNvSpPr>
            <a:spLocks noGrp="1"/>
          </p:cNvSpPr>
          <p:nvPr>
            <p:ph type="title"/>
          </p:nvPr>
        </p:nvSpPr>
        <p:spPr/>
        <p:txBody>
          <a:bodyPr/>
          <a:lstStyle/>
          <a:p>
            <a:pPr algn="l"/>
            <a:r>
              <a:rPr lang="en-US" dirty="0" smtClean="0"/>
              <a:t>Path Loss / Path Attenuation</a:t>
            </a:r>
          </a:p>
        </p:txBody>
      </p:sp>
      <p:sp>
        <p:nvSpPr>
          <p:cNvPr id="26626" name="Content Placeholder 2"/>
          <p:cNvSpPr>
            <a:spLocks noGrp="1"/>
          </p:cNvSpPr>
          <p:nvPr>
            <p:ph sz="quarter" idx="13"/>
          </p:nvPr>
        </p:nvSpPr>
        <p:spPr/>
        <p:txBody>
          <a:bodyPr>
            <a:normAutofit/>
          </a:bodyPr>
          <a:lstStyle/>
          <a:p>
            <a:pPr>
              <a:buFont typeface="Arial" pitchFamily="34" charset="0"/>
              <a:buChar char="•"/>
              <a:defRPr/>
            </a:pPr>
            <a:r>
              <a:rPr lang="en-US" dirty="0" smtClean="0"/>
              <a:t>Free Space Path Loss:</a:t>
            </a:r>
          </a:p>
          <a:p>
            <a:pPr marL="0" indent="0">
              <a:buNone/>
              <a:defRPr/>
            </a:pPr>
            <a:r>
              <a:rPr lang="en-US" sz="2000" dirty="0" smtClean="0"/>
              <a:t>		</a:t>
            </a:r>
            <a:r>
              <a:rPr lang="en-US" sz="2000" dirty="0" smtClean="0">
                <a:solidFill>
                  <a:srgbClr val="FF0000"/>
                </a:solidFill>
              </a:rPr>
              <a:t>d = distance</a:t>
            </a:r>
          </a:p>
          <a:p>
            <a:pPr marL="0" indent="0">
              <a:buNone/>
              <a:defRPr/>
            </a:pPr>
            <a:r>
              <a:rPr lang="en-US" sz="2000" dirty="0" smtClean="0"/>
              <a:t>		</a:t>
            </a:r>
            <a:r>
              <a:rPr lang="el-GR" sz="2000" dirty="0" smtClean="0"/>
              <a:t>λ</a:t>
            </a:r>
            <a:r>
              <a:rPr lang="en-US" sz="2000" dirty="0" smtClean="0"/>
              <a:t> = wave length</a:t>
            </a:r>
          </a:p>
          <a:p>
            <a:pPr marL="0" indent="0">
              <a:buNone/>
              <a:defRPr/>
            </a:pPr>
            <a:r>
              <a:rPr lang="en-US" sz="2000" dirty="0"/>
              <a:t>	</a:t>
            </a:r>
            <a:r>
              <a:rPr lang="en-US" sz="2000" dirty="0" smtClean="0"/>
              <a:t>	</a:t>
            </a:r>
            <a:r>
              <a:rPr lang="en-US" sz="2000" dirty="0" smtClean="0">
                <a:solidFill>
                  <a:srgbClr val="FF0000"/>
                </a:solidFill>
              </a:rPr>
              <a:t>f = frequency</a:t>
            </a:r>
          </a:p>
          <a:p>
            <a:pPr marL="0" indent="0">
              <a:buNone/>
              <a:defRPr/>
            </a:pPr>
            <a:r>
              <a:rPr lang="en-US" sz="2000" dirty="0" smtClean="0"/>
              <a:t>		c = speed of light</a:t>
            </a:r>
          </a:p>
          <a:p>
            <a:pPr marL="0" indent="0">
              <a:buNone/>
              <a:defRPr/>
            </a:pPr>
            <a:r>
              <a:rPr lang="en-US" sz="2000" dirty="0"/>
              <a:t>	</a:t>
            </a:r>
            <a:r>
              <a:rPr lang="en-US" sz="2000" dirty="0" smtClean="0"/>
              <a:t>	</a:t>
            </a:r>
          </a:p>
          <a:p>
            <a:pPr>
              <a:buFont typeface="Arial" pitchFamily="34" charset="0"/>
              <a:buChar char="•"/>
              <a:defRPr/>
            </a:pPr>
            <a:r>
              <a:rPr lang="en-US" dirty="0" smtClean="0"/>
              <a:t>Reflection, Diffraction, Absorption</a:t>
            </a:r>
          </a:p>
          <a:p>
            <a:pPr>
              <a:buFont typeface="Arial" pitchFamily="34" charset="0"/>
              <a:buChar char="•"/>
              <a:defRPr/>
            </a:pPr>
            <a:r>
              <a:rPr lang="en-US" dirty="0" smtClean="0"/>
              <a:t>Terrain contours (Urban, Rural, Vegetation).</a:t>
            </a:r>
          </a:p>
          <a:p>
            <a:pPr>
              <a:buFont typeface="Arial" pitchFamily="34" charset="0"/>
              <a:buChar char="•"/>
              <a:defRPr/>
            </a:pPr>
            <a:r>
              <a:rPr lang="en-US" dirty="0" smtClean="0"/>
              <a:t>Humidity</a:t>
            </a:r>
          </a:p>
          <a:p>
            <a:pPr marL="0" indent="0">
              <a:buFontTx/>
              <a:buNone/>
              <a:defRPr/>
            </a:pPr>
            <a:endParaRPr lang="en-US" dirty="0" smtClean="0"/>
          </a:p>
          <a:p>
            <a:pPr>
              <a:defRPr/>
            </a:pPr>
            <a:endParaRPr lang="en-US" dirty="0" smtClean="0"/>
          </a:p>
          <a:p>
            <a:pPr>
              <a:defRPr/>
            </a:pPr>
            <a:endParaRPr lang="en-US" dirty="0" smtClean="0"/>
          </a:p>
          <a:p>
            <a:pPr marL="0" indent="0">
              <a:buFontTx/>
              <a:buNone/>
              <a:defRPr/>
            </a:pPr>
            <a:endParaRPr lang="en-US" dirty="0" smtClean="0"/>
          </a:p>
        </p:txBody>
      </p:sp>
      <p:pic>
        <p:nvPicPr>
          <p:cNvPr id="17413" name="Picture 2" descr="&#10;\begin{align}&#10;  \mbox{FSPL} &amp;= \left ( \frac{4\pi d}{\lambda} \right )^2  \\&#10;             &amp;= \left ( \frac{4\pi d f}{c} \right )^2&#10;\end{alig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00200"/>
            <a:ext cx="215265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457200" y="381000"/>
            <a:ext cx="7612063" cy="685800"/>
          </a:xfrm>
        </p:spPr>
        <p:txBody>
          <a:bodyPr>
            <a:normAutofit fontScale="90000"/>
          </a:bodyPr>
          <a:lstStyle/>
          <a:p>
            <a:pPr marL="0" indent="0" algn="l">
              <a:buNone/>
            </a:pPr>
            <a:r>
              <a:rPr lang="en-US" dirty="0" smtClean="0"/>
              <a:t>Multipath Effects</a:t>
            </a:r>
          </a:p>
        </p:txBody>
      </p:sp>
      <p:sp>
        <p:nvSpPr>
          <p:cNvPr id="3" name="Content Placeholder 2"/>
          <p:cNvSpPr>
            <a:spLocks noGrp="1"/>
          </p:cNvSpPr>
          <p:nvPr>
            <p:ph idx="4294967295"/>
          </p:nvPr>
        </p:nvSpPr>
        <p:spPr>
          <a:xfrm>
            <a:off x="609600" y="3679825"/>
            <a:ext cx="7620000" cy="2389188"/>
          </a:xfrm>
        </p:spPr>
        <p:txBody>
          <a:bodyPr/>
          <a:lstStyle/>
          <a:p>
            <a:pPr>
              <a:buFont typeface="Arial" pitchFamily="34" charset="0"/>
              <a:buChar char="•"/>
            </a:pPr>
            <a:r>
              <a:rPr lang="en-US" dirty="0" smtClean="0"/>
              <a:t>Signals bounce off surface and interfere with one another</a:t>
            </a:r>
          </a:p>
          <a:p>
            <a:pPr>
              <a:buFont typeface="Arial" pitchFamily="34" charset="0"/>
              <a:buChar char="•"/>
            </a:pPr>
            <a:r>
              <a:rPr lang="en-US" dirty="0" smtClean="0"/>
              <a:t>Self-interference</a:t>
            </a:r>
          </a:p>
        </p:txBody>
      </p:sp>
      <p:sp>
        <p:nvSpPr>
          <p:cNvPr id="18436"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3D5CD9BA-6642-4683-8062-03802883FF3C}" type="slidenum">
              <a:rPr lang="en-US" sz="1400" b="0">
                <a:latin typeface="Times New Roman" pitchFamily="18" charset="0"/>
              </a:rPr>
              <a:pPr eaLnBrk="1" hangingPunct="1"/>
              <a:t>17</a:t>
            </a:fld>
            <a:endParaRPr lang="en-US" sz="1400" b="0">
              <a:latin typeface="Times New Roman" pitchFamily="18" charset="0"/>
            </a:endParaRPr>
          </a:p>
        </p:txBody>
      </p:sp>
      <p:sp>
        <p:nvSpPr>
          <p:cNvPr id="18437" name="Oval 4"/>
          <p:cNvSpPr>
            <a:spLocks noChangeArrowheads="1"/>
          </p:cNvSpPr>
          <p:nvPr/>
        </p:nvSpPr>
        <p:spPr bwMode="auto">
          <a:xfrm>
            <a:off x="1066800" y="2743200"/>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r>
              <a:rPr lang="en-US"/>
              <a:t>S</a:t>
            </a:r>
          </a:p>
        </p:txBody>
      </p:sp>
      <p:sp>
        <p:nvSpPr>
          <p:cNvPr id="18438" name="Oval 5"/>
          <p:cNvSpPr>
            <a:spLocks noChangeArrowheads="1"/>
          </p:cNvSpPr>
          <p:nvPr/>
        </p:nvSpPr>
        <p:spPr bwMode="auto">
          <a:xfrm>
            <a:off x="7467600" y="2743200"/>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r>
              <a:rPr lang="en-US"/>
              <a:t>R</a:t>
            </a:r>
          </a:p>
        </p:txBody>
      </p:sp>
      <p:cxnSp>
        <p:nvCxnSpPr>
          <p:cNvPr id="18439" name="Straight Connector 6"/>
          <p:cNvCxnSpPr>
            <a:cxnSpLocks noChangeShapeType="1"/>
          </p:cNvCxnSpPr>
          <p:nvPr/>
        </p:nvCxnSpPr>
        <p:spPr bwMode="auto">
          <a:xfrm>
            <a:off x="838200" y="3124200"/>
            <a:ext cx="7848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8440" name="Straight Connector 7"/>
          <p:cNvCxnSpPr>
            <a:cxnSpLocks noChangeShapeType="1"/>
          </p:cNvCxnSpPr>
          <p:nvPr/>
        </p:nvCxnSpPr>
        <p:spPr bwMode="auto">
          <a:xfrm>
            <a:off x="1066800" y="1371600"/>
            <a:ext cx="7239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8441" name="Straight Arrow Connector 8"/>
          <p:cNvCxnSpPr>
            <a:cxnSpLocks noChangeShapeType="1"/>
          </p:cNvCxnSpPr>
          <p:nvPr/>
        </p:nvCxnSpPr>
        <p:spPr bwMode="auto">
          <a:xfrm>
            <a:off x="3657600" y="2895600"/>
            <a:ext cx="14478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42" name="Straight Arrow Connector 9"/>
          <p:cNvCxnSpPr>
            <a:cxnSpLocks noChangeShapeType="1"/>
          </p:cNvCxnSpPr>
          <p:nvPr/>
        </p:nvCxnSpPr>
        <p:spPr bwMode="auto">
          <a:xfrm>
            <a:off x="5715000" y="2895600"/>
            <a:ext cx="14478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 name="Straight Arrow Connector 10"/>
          <p:cNvCxnSpPr>
            <a:cxnSpLocks noChangeShapeType="1"/>
          </p:cNvCxnSpPr>
          <p:nvPr/>
        </p:nvCxnSpPr>
        <p:spPr bwMode="auto">
          <a:xfrm>
            <a:off x="1524000" y="2971800"/>
            <a:ext cx="457200" cy="152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rot="5400000" flipH="1" flipV="1">
            <a:off x="1524000" y="22098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rot="5400000" flipH="1" flipV="1">
            <a:off x="2209800" y="15240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a:off x="2971800" y="1447800"/>
            <a:ext cx="6858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 name="Straight Arrow Connector 14"/>
          <p:cNvCxnSpPr>
            <a:cxnSpLocks noChangeShapeType="1"/>
          </p:cNvCxnSpPr>
          <p:nvPr/>
        </p:nvCxnSpPr>
        <p:spPr bwMode="auto">
          <a:xfrm>
            <a:off x="3962400" y="2057400"/>
            <a:ext cx="533400" cy="381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rot="5400000" flipH="1" flipV="1">
            <a:off x="2209800" y="25146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rot="5400000" flipH="1" flipV="1">
            <a:off x="2819400" y="19050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50" name="Straight Arrow Connector 17"/>
          <p:cNvCxnSpPr>
            <a:cxnSpLocks noChangeShapeType="1"/>
          </p:cNvCxnSpPr>
          <p:nvPr/>
        </p:nvCxnSpPr>
        <p:spPr bwMode="auto">
          <a:xfrm>
            <a:off x="1752600" y="2895600"/>
            <a:ext cx="14478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rot="5400000" flipH="1" flipV="1">
            <a:off x="3352800" y="13716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a:off x="3810000" y="1371600"/>
            <a:ext cx="9144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a:off x="5029200" y="2209800"/>
            <a:ext cx="9144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54" name="TextBox 21"/>
          <p:cNvSpPr txBox="1">
            <a:spLocks noChangeArrowheads="1"/>
          </p:cNvSpPr>
          <p:nvPr/>
        </p:nvSpPr>
        <p:spPr bwMode="auto">
          <a:xfrm>
            <a:off x="5856288" y="1066800"/>
            <a:ext cx="1262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Ceiling</a:t>
            </a:r>
          </a:p>
        </p:txBody>
      </p:sp>
      <p:sp>
        <p:nvSpPr>
          <p:cNvPr id="18455" name="TextBox 22"/>
          <p:cNvSpPr txBox="1">
            <a:spLocks noChangeArrowheads="1"/>
          </p:cNvSpPr>
          <p:nvPr/>
        </p:nvSpPr>
        <p:spPr bwMode="auto">
          <a:xfrm>
            <a:off x="3962400" y="3048000"/>
            <a:ext cx="954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Floor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in)">
                                      <p:cBhvr>
                                        <p:cTn id="21" dur="500"/>
                                        <p:tgtEl>
                                          <p:spTgt spid="14"/>
                                        </p:tgtEl>
                                      </p:cBhvr>
                                    </p:animEffect>
                                  </p:childTnLst>
                                </p:cTn>
                              </p:par>
                              <p:par>
                                <p:cTn id="22" presetID="4"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500"/>
                                        <p:tgtEl>
                                          <p:spTgt spid="15"/>
                                        </p:tgtEl>
                                      </p:cBhvr>
                                    </p:animEffect>
                                  </p:childTnLst>
                                </p:cTn>
                              </p:par>
                              <p:par>
                                <p:cTn id="25" presetID="4"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par>
                                <p:cTn id="28" presetID="4" presetClass="entr" presetSubtype="16"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ox(in)">
                                      <p:cBhvr>
                                        <p:cTn id="30" dur="500"/>
                                        <p:tgtEl>
                                          <p:spTgt spid="19"/>
                                        </p:tgtEl>
                                      </p:cBhvr>
                                    </p:animEffec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4" presetClass="entr" presetSubtype="16"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ox(in)">
                                      <p:cBhvr>
                                        <p:cTn id="35" dur="500"/>
                                        <p:tgtEl>
                                          <p:spTgt spid="20"/>
                                        </p:tgtEl>
                                      </p:cBhvr>
                                    </p:animEffect>
                                  </p:childTnLst>
                                </p:cTn>
                              </p:par>
                              <p:par>
                                <p:cTn id="36" presetID="4" presetClass="entr" presetSubtype="16"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ox(in)">
                                      <p:cBhvr>
                                        <p:cTn id="38" dur="500"/>
                                        <p:tgtEl>
                                          <p:spTgt spid="2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914400" y="381000"/>
            <a:ext cx="7154863" cy="685800"/>
          </a:xfrm>
        </p:spPr>
        <p:txBody>
          <a:bodyPr>
            <a:normAutofit fontScale="90000"/>
          </a:bodyPr>
          <a:lstStyle/>
          <a:p>
            <a:pPr marL="0" indent="0" algn="l">
              <a:buNone/>
            </a:pPr>
            <a:r>
              <a:rPr lang="en-US" dirty="0" smtClean="0"/>
              <a:t>Ideal Radios</a:t>
            </a:r>
            <a:br>
              <a:rPr lang="en-US" dirty="0" smtClean="0"/>
            </a:br>
            <a:endParaRPr lang="en-US" sz="2200" dirty="0" smtClean="0"/>
          </a:p>
        </p:txBody>
      </p:sp>
      <p:grpSp>
        <p:nvGrpSpPr>
          <p:cNvPr id="2" name="Group 4"/>
          <p:cNvGrpSpPr>
            <a:grpSpLocks/>
          </p:cNvGrpSpPr>
          <p:nvPr/>
        </p:nvGrpSpPr>
        <p:grpSpPr bwMode="auto">
          <a:xfrm>
            <a:off x="990600" y="1905000"/>
            <a:ext cx="6934200" cy="4038600"/>
            <a:chOff x="768" y="1392"/>
            <a:chExt cx="4368" cy="2544"/>
          </a:xfrm>
        </p:grpSpPr>
        <p:sp>
          <p:nvSpPr>
            <p:cNvPr id="19460" name="Oval 5"/>
            <p:cNvSpPr>
              <a:spLocks noChangeArrowheads="1"/>
            </p:cNvSpPr>
            <p:nvPr/>
          </p:nvSpPr>
          <p:spPr bwMode="auto">
            <a:xfrm>
              <a:off x="2736" y="1536"/>
              <a:ext cx="1536" cy="1536"/>
            </a:xfrm>
            <a:prstGeom prst="ellipse">
              <a:avLst/>
            </a:prstGeom>
            <a:solidFill>
              <a:schemeClr val="accent1">
                <a:alpha val="50195"/>
              </a:schemeClr>
            </a:solidFill>
            <a:ln w="9525">
              <a:solidFill>
                <a:schemeClr val="tx1"/>
              </a:solidFill>
              <a:round/>
              <a:headEnd/>
              <a:tailEnd/>
            </a:ln>
          </p:spPr>
          <p:txBody>
            <a:bodyPr anchor="ctr">
              <a:spAutoFit/>
            </a:bodyPr>
            <a:lstStyle/>
            <a:p>
              <a:pPr algn="r"/>
              <a:endParaRPr lang="en-US"/>
            </a:p>
          </p:txBody>
        </p:sp>
        <p:sp>
          <p:nvSpPr>
            <p:cNvPr id="19461" name="Oval 6"/>
            <p:cNvSpPr>
              <a:spLocks noChangeArrowheads="1"/>
            </p:cNvSpPr>
            <p:nvPr/>
          </p:nvSpPr>
          <p:spPr bwMode="auto">
            <a:xfrm>
              <a:off x="1824" y="1392"/>
              <a:ext cx="1536" cy="1536"/>
            </a:xfrm>
            <a:prstGeom prst="ellipse">
              <a:avLst/>
            </a:prstGeom>
            <a:solidFill>
              <a:schemeClr val="accent1">
                <a:alpha val="50195"/>
              </a:schemeClr>
            </a:solidFill>
            <a:ln w="9525">
              <a:solidFill>
                <a:schemeClr val="tx1"/>
              </a:solidFill>
              <a:round/>
              <a:headEnd/>
              <a:tailEnd/>
            </a:ln>
          </p:spPr>
          <p:txBody>
            <a:bodyPr anchor="ctr">
              <a:spAutoFit/>
            </a:bodyPr>
            <a:lstStyle/>
            <a:p>
              <a:pPr algn="r"/>
              <a:endParaRPr lang="en-US"/>
            </a:p>
          </p:txBody>
        </p:sp>
        <p:sp>
          <p:nvSpPr>
            <p:cNvPr id="19462" name="Oval 7"/>
            <p:cNvSpPr>
              <a:spLocks noChangeArrowheads="1"/>
            </p:cNvSpPr>
            <p:nvPr/>
          </p:nvSpPr>
          <p:spPr bwMode="auto">
            <a:xfrm>
              <a:off x="1152" y="2400"/>
              <a:ext cx="1536" cy="1536"/>
            </a:xfrm>
            <a:prstGeom prst="ellipse">
              <a:avLst/>
            </a:prstGeom>
            <a:solidFill>
              <a:schemeClr val="accent1">
                <a:alpha val="50195"/>
              </a:schemeClr>
            </a:solidFill>
            <a:ln w="9525">
              <a:solidFill>
                <a:schemeClr val="tx1"/>
              </a:solidFill>
              <a:round/>
              <a:headEnd/>
              <a:tailEnd/>
            </a:ln>
          </p:spPr>
          <p:txBody>
            <a:bodyPr anchor="ctr">
              <a:spAutoFit/>
            </a:bodyPr>
            <a:lstStyle/>
            <a:p>
              <a:pPr algn="r"/>
              <a:endParaRPr lang="en-US"/>
            </a:p>
          </p:txBody>
        </p:sp>
        <p:sp>
          <p:nvSpPr>
            <p:cNvPr id="19463" name="Oval 8"/>
            <p:cNvSpPr>
              <a:spLocks noChangeArrowheads="1"/>
            </p:cNvSpPr>
            <p:nvPr/>
          </p:nvSpPr>
          <p:spPr bwMode="auto">
            <a:xfrm>
              <a:off x="2736" y="2256"/>
              <a:ext cx="1536" cy="1536"/>
            </a:xfrm>
            <a:prstGeom prst="ellipse">
              <a:avLst/>
            </a:prstGeom>
            <a:solidFill>
              <a:schemeClr val="accent1">
                <a:alpha val="50195"/>
              </a:schemeClr>
            </a:solidFill>
            <a:ln w="9525">
              <a:solidFill>
                <a:schemeClr val="tx1"/>
              </a:solidFill>
              <a:round/>
              <a:headEnd/>
              <a:tailEnd/>
            </a:ln>
          </p:spPr>
          <p:txBody>
            <a:bodyPr anchor="ctr">
              <a:spAutoFit/>
            </a:bodyPr>
            <a:lstStyle/>
            <a:p>
              <a:pPr algn="r"/>
              <a:endParaRPr lang="en-US"/>
            </a:p>
          </p:txBody>
        </p:sp>
        <p:sp>
          <p:nvSpPr>
            <p:cNvPr id="19464" name="Oval 9"/>
            <p:cNvSpPr>
              <a:spLocks noChangeArrowheads="1"/>
            </p:cNvSpPr>
            <p:nvPr/>
          </p:nvSpPr>
          <p:spPr bwMode="auto">
            <a:xfrm>
              <a:off x="3600" y="1824"/>
              <a:ext cx="1536" cy="1536"/>
            </a:xfrm>
            <a:prstGeom prst="ellipse">
              <a:avLst/>
            </a:prstGeom>
            <a:solidFill>
              <a:schemeClr val="accent1">
                <a:alpha val="50195"/>
              </a:schemeClr>
            </a:solidFill>
            <a:ln w="9525">
              <a:solidFill>
                <a:schemeClr val="tx1"/>
              </a:solidFill>
              <a:round/>
              <a:headEnd/>
              <a:tailEnd/>
            </a:ln>
          </p:spPr>
          <p:txBody>
            <a:bodyPr anchor="ctr">
              <a:spAutoFit/>
            </a:bodyPr>
            <a:lstStyle/>
            <a:p>
              <a:pPr algn="r"/>
              <a:endParaRPr lang="en-US"/>
            </a:p>
          </p:txBody>
        </p:sp>
        <p:sp>
          <p:nvSpPr>
            <p:cNvPr id="19465" name="Oval 10"/>
            <p:cNvSpPr>
              <a:spLocks noChangeArrowheads="1"/>
            </p:cNvSpPr>
            <p:nvPr/>
          </p:nvSpPr>
          <p:spPr bwMode="auto">
            <a:xfrm>
              <a:off x="768" y="1440"/>
              <a:ext cx="1536" cy="1536"/>
            </a:xfrm>
            <a:prstGeom prst="ellipse">
              <a:avLst/>
            </a:prstGeom>
            <a:solidFill>
              <a:schemeClr val="accent1">
                <a:alpha val="50195"/>
              </a:schemeClr>
            </a:solidFill>
            <a:ln w="9525">
              <a:solidFill>
                <a:schemeClr val="tx1"/>
              </a:solidFill>
              <a:round/>
              <a:headEnd/>
              <a:tailEnd/>
            </a:ln>
          </p:spPr>
          <p:txBody>
            <a:bodyPr anchor="ctr">
              <a:spAutoFit/>
            </a:bodyPr>
            <a:lstStyle/>
            <a:p>
              <a:pPr algn="r"/>
              <a:endParaRPr lang="en-US"/>
            </a:p>
          </p:txBody>
        </p:sp>
        <p:sp>
          <p:nvSpPr>
            <p:cNvPr id="19466" name="Oval 11"/>
            <p:cNvSpPr>
              <a:spLocks noChangeArrowheads="1"/>
            </p:cNvSpPr>
            <p:nvPr/>
          </p:nvSpPr>
          <p:spPr bwMode="auto">
            <a:xfrm>
              <a:off x="1487" y="2160"/>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19467" name="Oval 12"/>
            <p:cNvSpPr>
              <a:spLocks noChangeArrowheads="1"/>
            </p:cNvSpPr>
            <p:nvPr/>
          </p:nvSpPr>
          <p:spPr bwMode="auto">
            <a:xfrm>
              <a:off x="1439" y="2960"/>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19468" name="Oval 13"/>
            <p:cNvSpPr>
              <a:spLocks noChangeArrowheads="1"/>
            </p:cNvSpPr>
            <p:nvPr/>
          </p:nvSpPr>
          <p:spPr bwMode="auto">
            <a:xfrm>
              <a:off x="2543" y="2144"/>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19469" name="Oval 14"/>
            <p:cNvSpPr>
              <a:spLocks noChangeArrowheads="1"/>
            </p:cNvSpPr>
            <p:nvPr/>
          </p:nvSpPr>
          <p:spPr bwMode="auto">
            <a:xfrm>
              <a:off x="2495" y="2768"/>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19470" name="Oval 15"/>
            <p:cNvSpPr>
              <a:spLocks noChangeArrowheads="1"/>
            </p:cNvSpPr>
            <p:nvPr/>
          </p:nvSpPr>
          <p:spPr bwMode="auto">
            <a:xfrm>
              <a:off x="3455" y="2960"/>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19471" name="Oval 16"/>
            <p:cNvSpPr>
              <a:spLocks noChangeArrowheads="1"/>
            </p:cNvSpPr>
            <p:nvPr/>
          </p:nvSpPr>
          <p:spPr bwMode="auto">
            <a:xfrm>
              <a:off x="3455" y="2240"/>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19472" name="Oval 17"/>
            <p:cNvSpPr>
              <a:spLocks noChangeArrowheads="1"/>
            </p:cNvSpPr>
            <p:nvPr/>
          </p:nvSpPr>
          <p:spPr bwMode="auto">
            <a:xfrm>
              <a:off x="4271" y="1712"/>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19473" name="Oval 18"/>
            <p:cNvSpPr>
              <a:spLocks noChangeArrowheads="1"/>
            </p:cNvSpPr>
            <p:nvPr/>
          </p:nvSpPr>
          <p:spPr bwMode="auto">
            <a:xfrm>
              <a:off x="4319" y="2528"/>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19474" name="Oval 19"/>
            <p:cNvSpPr>
              <a:spLocks noChangeArrowheads="1"/>
            </p:cNvSpPr>
            <p:nvPr/>
          </p:nvSpPr>
          <p:spPr bwMode="auto">
            <a:xfrm>
              <a:off x="1871" y="3104"/>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19475" name="Oval 20"/>
            <p:cNvSpPr>
              <a:spLocks noChangeArrowheads="1"/>
            </p:cNvSpPr>
            <p:nvPr/>
          </p:nvSpPr>
          <p:spPr bwMode="auto">
            <a:xfrm>
              <a:off x="4607" y="3200"/>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grpSp>
      <p:sp>
        <p:nvSpPr>
          <p:cNvPr id="3" name="Rectangle 2"/>
          <p:cNvSpPr/>
          <p:nvPr/>
        </p:nvSpPr>
        <p:spPr>
          <a:xfrm>
            <a:off x="914400" y="1286652"/>
            <a:ext cx="7447621" cy="338554"/>
          </a:xfrm>
          <a:prstGeom prst="rect">
            <a:avLst/>
          </a:prstGeom>
        </p:spPr>
        <p:txBody>
          <a:bodyPr wrap="square">
            <a:spAutoFit/>
          </a:bodyPr>
          <a:lstStyle/>
          <a:p>
            <a:r>
              <a:rPr lang="en-US" sz="1600" b="0" dirty="0"/>
              <a:t>(courtesy of Gilman Tolle and Jonathan </a:t>
            </a:r>
            <a:r>
              <a:rPr lang="en-US" sz="1600" b="0" dirty="0" err="1"/>
              <a:t>Hui</a:t>
            </a:r>
            <a:r>
              <a:rPr lang="en-US" sz="1600" b="0" dirty="0"/>
              <a:t>, </a:t>
            </a:r>
            <a:r>
              <a:rPr lang="en-US" sz="1600" b="0" dirty="0" err="1"/>
              <a:t>ArchRock</a:t>
            </a:r>
            <a:r>
              <a:rPr lang="en-US" sz="1600" b="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381000"/>
            <a:ext cx="8069263" cy="685800"/>
          </a:xfrm>
        </p:spPr>
        <p:txBody>
          <a:bodyPr>
            <a:normAutofit fontScale="90000"/>
          </a:bodyPr>
          <a:lstStyle/>
          <a:p>
            <a:pPr marL="0" indent="0" algn="l">
              <a:buNone/>
            </a:pPr>
            <a:r>
              <a:rPr lang="en-US" dirty="0" smtClean="0"/>
              <a:t>Real Radios</a:t>
            </a:r>
            <a:br>
              <a:rPr lang="en-US" dirty="0" smtClean="0"/>
            </a:br>
            <a:r>
              <a:rPr lang="en-US" sz="2200" dirty="0" smtClean="0"/>
              <a:t>(courtesy of Gilman Tolle and Jonathan </a:t>
            </a:r>
            <a:r>
              <a:rPr lang="en-US" sz="2200" dirty="0" err="1" smtClean="0"/>
              <a:t>Hui</a:t>
            </a:r>
            <a:r>
              <a:rPr lang="en-US" sz="2200" dirty="0" smtClean="0"/>
              <a:t>, </a:t>
            </a:r>
            <a:r>
              <a:rPr lang="en-US" sz="2200" dirty="0" err="1" smtClean="0"/>
              <a:t>ArchRock</a:t>
            </a:r>
            <a:r>
              <a:rPr lang="en-US" sz="2200" dirty="0" smtClean="0"/>
              <a:t>)</a:t>
            </a:r>
          </a:p>
        </p:txBody>
      </p:sp>
      <p:grpSp>
        <p:nvGrpSpPr>
          <p:cNvPr id="20483" name="Group 4"/>
          <p:cNvGrpSpPr>
            <a:grpSpLocks/>
          </p:cNvGrpSpPr>
          <p:nvPr/>
        </p:nvGrpSpPr>
        <p:grpSpPr bwMode="auto">
          <a:xfrm>
            <a:off x="914400" y="1905000"/>
            <a:ext cx="7011988" cy="4114800"/>
            <a:chOff x="719" y="1392"/>
            <a:chExt cx="4417" cy="2592"/>
          </a:xfrm>
        </p:grpSpPr>
        <p:sp>
          <p:nvSpPr>
            <p:cNvPr id="20484" name="Freeform 5"/>
            <p:cNvSpPr>
              <a:spLocks/>
            </p:cNvSpPr>
            <p:nvPr/>
          </p:nvSpPr>
          <p:spPr bwMode="auto">
            <a:xfrm rot="-4479225">
              <a:off x="2575" y="1984"/>
              <a:ext cx="1537" cy="1697"/>
            </a:xfrm>
            <a:custGeom>
              <a:avLst/>
              <a:gdLst>
                <a:gd name="T0" fmla="*/ 1217 w 1537"/>
                <a:gd name="T1" fmla="*/ 1424 h 1697"/>
                <a:gd name="T2" fmla="*/ 1153 w 1537"/>
                <a:gd name="T3" fmla="*/ 1280 h 1697"/>
                <a:gd name="T4" fmla="*/ 1297 w 1537"/>
                <a:gd name="T5" fmla="*/ 1168 h 1697"/>
                <a:gd name="T6" fmla="*/ 1393 w 1537"/>
                <a:gd name="T7" fmla="*/ 1120 h 1697"/>
                <a:gd name="T8" fmla="*/ 1441 w 1537"/>
                <a:gd name="T9" fmla="*/ 1104 h 1697"/>
                <a:gd name="T10" fmla="*/ 1537 w 1537"/>
                <a:gd name="T11" fmla="*/ 1040 h 1697"/>
                <a:gd name="T12" fmla="*/ 1489 w 1537"/>
                <a:gd name="T13" fmla="*/ 864 h 1697"/>
                <a:gd name="T14" fmla="*/ 1121 w 1537"/>
                <a:gd name="T15" fmla="*/ 656 h 1697"/>
                <a:gd name="T16" fmla="*/ 1057 w 1537"/>
                <a:gd name="T17" fmla="*/ 592 h 1697"/>
                <a:gd name="T18" fmla="*/ 1025 w 1537"/>
                <a:gd name="T19" fmla="*/ 496 h 1697"/>
                <a:gd name="T20" fmla="*/ 1009 w 1537"/>
                <a:gd name="T21" fmla="*/ 336 h 1697"/>
                <a:gd name="T22" fmla="*/ 833 w 1537"/>
                <a:gd name="T23" fmla="*/ 128 h 1697"/>
                <a:gd name="T24" fmla="*/ 577 w 1537"/>
                <a:gd name="T25" fmla="*/ 0 h 1697"/>
                <a:gd name="T26" fmla="*/ 497 w 1537"/>
                <a:gd name="T27" fmla="*/ 80 h 1697"/>
                <a:gd name="T28" fmla="*/ 545 w 1537"/>
                <a:gd name="T29" fmla="*/ 224 h 1697"/>
                <a:gd name="T30" fmla="*/ 577 w 1537"/>
                <a:gd name="T31" fmla="*/ 272 h 1697"/>
                <a:gd name="T32" fmla="*/ 609 w 1537"/>
                <a:gd name="T33" fmla="*/ 336 h 1697"/>
                <a:gd name="T34" fmla="*/ 625 w 1537"/>
                <a:gd name="T35" fmla="*/ 368 h 1697"/>
                <a:gd name="T36" fmla="*/ 577 w 1537"/>
                <a:gd name="T37" fmla="*/ 416 h 1697"/>
                <a:gd name="T38" fmla="*/ 513 w 1537"/>
                <a:gd name="T39" fmla="*/ 464 h 1697"/>
                <a:gd name="T40" fmla="*/ 273 w 1537"/>
                <a:gd name="T41" fmla="*/ 544 h 1697"/>
                <a:gd name="T42" fmla="*/ 241 w 1537"/>
                <a:gd name="T43" fmla="*/ 560 h 1697"/>
                <a:gd name="T44" fmla="*/ 337 w 1537"/>
                <a:gd name="T45" fmla="*/ 688 h 1697"/>
                <a:gd name="T46" fmla="*/ 369 w 1537"/>
                <a:gd name="T47" fmla="*/ 704 h 1697"/>
                <a:gd name="T48" fmla="*/ 97 w 1537"/>
                <a:gd name="T49" fmla="*/ 704 h 1697"/>
                <a:gd name="T50" fmla="*/ 33 w 1537"/>
                <a:gd name="T51" fmla="*/ 736 h 1697"/>
                <a:gd name="T52" fmla="*/ 33 w 1537"/>
                <a:gd name="T53" fmla="*/ 960 h 1697"/>
                <a:gd name="T54" fmla="*/ 65 w 1537"/>
                <a:gd name="T55" fmla="*/ 1088 h 1697"/>
                <a:gd name="T56" fmla="*/ 129 w 1537"/>
                <a:gd name="T57" fmla="*/ 1216 h 1697"/>
                <a:gd name="T58" fmla="*/ 145 w 1537"/>
                <a:gd name="T59" fmla="*/ 1248 h 1697"/>
                <a:gd name="T60" fmla="*/ 241 w 1537"/>
                <a:gd name="T61" fmla="*/ 1312 h 1697"/>
                <a:gd name="T62" fmla="*/ 369 w 1537"/>
                <a:gd name="T63" fmla="*/ 1344 h 1697"/>
                <a:gd name="T64" fmla="*/ 641 w 1537"/>
                <a:gd name="T65" fmla="*/ 1424 h 1697"/>
                <a:gd name="T66" fmla="*/ 673 w 1537"/>
                <a:gd name="T67" fmla="*/ 1568 h 1697"/>
                <a:gd name="T68" fmla="*/ 1025 w 1537"/>
                <a:gd name="T69" fmla="*/ 1696 h 1697"/>
                <a:gd name="T70" fmla="*/ 1425 w 1537"/>
                <a:gd name="T71" fmla="*/ 1680 h 1697"/>
                <a:gd name="T72" fmla="*/ 1409 w 1537"/>
                <a:gd name="T73" fmla="*/ 1648 h 1697"/>
                <a:gd name="T74" fmla="*/ 1377 w 1537"/>
                <a:gd name="T75" fmla="*/ 1616 h 1697"/>
                <a:gd name="T76" fmla="*/ 1313 w 1537"/>
                <a:gd name="T77" fmla="*/ 1488 h 1697"/>
                <a:gd name="T78" fmla="*/ 1281 w 1537"/>
                <a:gd name="T79" fmla="*/ 1456 h 1697"/>
                <a:gd name="T80" fmla="*/ 1265 w 1537"/>
                <a:gd name="T81" fmla="*/ 1424 h 1697"/>
                <a:gd name="T82" fmla="*/ 1217 w 1537"/>
                <a:gd name="T83" fmla="*/ 1424 h 16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37"/>
                <a:gd name="T127" fmla="*/ 0 h 1697"/>
                <a:gd name="T128" fmla="*/ 1537 w 1537"/>
                <a:gd name="T129" fmla="*/ 1697 h 16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37" h="1697">
                  <a:moveTo>
                    <a:pt x="1217" y="1424"/>
                  </a:moveTo>
                  <a:cubicBezTo>
                    <a:pt x="1191" y="1372"/>
                    <a:pt x="1168" y="1338"/>
                    <a:pt x="1153" y="1280"/>
                  </a:cubicBezTo>
                  <a:cubicBezTo>
                    <a:pt x="1182" y="1194"/>
                    <a:pt x="1224" y="1200"/>
                    <a:pt x="1297" y="1168"/>
                  </a:cubicBezTo>
                  <a:cubicBezTo>
                    <a:pt x="1330" y="1153"/>
                    <a:pt x="1359" y="1131"/>
                    <a:pt x="1393" y="1120"/>
                  </a:cubicBezTo>
                  <a:cubicBezTo>
                    <a:pt x="1409" y="1115"/>
                    <a:pt x="1425" y="1110"/>
                    <a:pt x="1441" y="1104"/>
                  </a:cubicBezTo>
                  <a:cubicBezTo>
                    <a:pt x="1479" y="1089"/>
                    <a:pt x="1500" y="1058"/>
                    <a:pt x="1537" y="1040"/>
                  </a:cubicBezTo>
                  <a:cubicBezTo>
                    <a:pt x="1535" y="1029"/>
                    <a:pt x="1527" y="883"/>
                    <a:pt x="1489" y="864"/>
                  </a:cubicBezTo>
                  <a:cubicBezTo>
                    <a:pt x="1363" y="801"/>
                    <a:pt x="1260" y="691"/>
                    <a:pt x="1121" y="656"/>
                  </a:cubicBezTo>
                  <a:cubicBezTo>
                    <a:pt x="1100" y="635"/>
                    <a:pt x="1064" y="621"/>
                    <a:pt x="1057" y="592"/>
                  </a:cubicBezTo>
                  <a:cubicBezTo>
                    <a:pt x="1038" y="516"/>
                    <a:pt x="1051" y="548"/>
                    <a:pt x="1025" y="496"/>
                  </a:cubicBezTo>
                  <a:cubicBezTo>
                    <a:pt x="1020" y="443"/>
                    <a:pt x="1017" y="389"/>
                    <a:pt x="1009" y="336"/>
                  </a:cubicBezTo>
                  <a:cubicBezTo>
                    <a:pt x="993" y="233"/>
                    <a:pt x="913" y="181"/>
                    <a:pt x="833" y="128"/>
                  </a:cubicBezTo>
                  <a:cubicBezTo>
                    <a:pt x="796" y="53"/>
                    <a:pt x="658" y="16"/>
                    <a:pt x="577" y="0"/>
                  </a:cubicBezTo>
                  <a:cubicBezTo>
                    <a:pt x="537" y="20"/>
                    <a:pt x="529" y="48"/>
                    <a:pt x="497" y="80"/>
                  </a:cubicBezTo>
                  <a:cubicBezTo>
                    <a:pt x="520" y="126"/>
                    <a:pt x="522" y="178"/>
                    <a:pt x="545" y="224"/>
                  </a:cubicBezTo>
                  <a:cubicBezTo>
                    <a:pt x="554" y="241"/>
                    <a:pt x="567" y="255"/>
                    <a:pt x="577" y="272"/>
                  </a:cubicBezTo>
                  <a:cubicBezTo>
                    <a:pt x="589" y="293"/>
                    <a:pt x="598" y="315"/>
                    <a:pt x="609" y="336"/>
                  </a:cubicBezTo>
                  <a:cubicBezTo>
                    <a:pt x="614" y="347"/>
                    <a:pt x="625" y="368"/>
                    <a:pt x="625" y="368"/>
                  </a:cubicBezTo>
                  <a:cubicBezTo>
                    <a:pt x="582" y="453"/>
                    <a:pt x="641" y="352"/>
                    <a:pt x="577" y="416"/>
                  </a:cubicBezTo>
                  <a:cubicBezTo>
                    <a:pt x="518" y="475"/>
                    <a:pt x="622" y="428"/>
                    <a:pt x="513" y="464"/>
                  </a:cubicBezTo>
                  <a:cubicBezTo>
                    <a:pt x="447" y="530"/>
                    <a:pt x="363" y="529"/>
                    <a:pt x="273" y="544"/>
                  </a:cubicBezTo>
                  <a:cubicBezTo>
                    <a:pt x="262" y="549"/>
                    <a:pt x="249" y="552"/>
                    <a:pt x="241" y="560"/>
                  </a:cubicBezTo>
                  <a:cubicBezTo>
                    <a:pt x="164" y="637"/>
                    <a:pt x="299" y="673"/>
                    <a:pt x="337" y="688"/>
                  </a:cubicBezTo>
                  <a:cubicBezTo>
                    <a:pt x="348" y="692"/>
                    <a:pt x="358" y="699"/>
                    <a:pt x="369" y="704"/>
                  </a:cubicBezTo>
                  <a:cubicBezTo>
                    <a:pt x="255" y="761"/>
                    <a:pt x="416" y="687"/>
                    <a:pt x="97" y="704"/>
                  </a:cubicBezTo>
                  <a:cubicBezTo>
                    <a:pt x="73" y="705"/>
                    <a:pt x="33" y="736"/>
                    <a:pt x="33" y="736"/>
                  </a:cubicBezTo>
                  <a:cubicBezTo>
                    <a:pt x="0" y="836"/>
                    <a:pt x="11" y="782"/>
                    <a:pt x="33" y="960"/>
                  </a:cubicBezTo>
                  <a:cubicBezTo>
                    <a:pt x="37" y="995"/>
                    <a:pt x="50" y="1052"/>
                    <a:pt x="65" y="1088"/>
                  </a:cubicBezTo>
                  <a:cubicBezTo>
                    <a:pt x="84" y="1131"/>
                    <a:pt x="108" y="1174"/>
                    <a:pt x="129" y="1216"/>
                  </a:cubicBezTo>
                  <a:cubicBezTo>
                    <a:pt x="134" y="1227"/>
                    <a:pt x="134" y="1243"/>
                    <a:pt x="145" y="1248"/>
                  </a:cubicBezTo>
                  <a:cubicBezTo>
                    <a:pt x="182" y="1266"/>
                    <a:pt x="203" y="1297"/>
                    <a:pt x="241" y="1312"/>
                  </a:cubicBezTo>
                  <a:cubicBezTo>
                    <a:pt x="310" y="1340"/>
                    <a:pt x="280" y="1320"/>
                    <a:pt x="369" y="1344"/>
                  </a:cubicBezTo>
                  <a:cubicBezTo>
                    <a:pt x="454" y="1367"/>
                    <a:pt x="557" y="1396"/>
                    <a:pt x="641" y="1424"/>
                  </a:cubicBezTo>
                  <a:cubicBezTo>
                    <a:pt x="645" y="1453"/>
                    <a:pt x="644" y="1532"/>
                    <a:pt x="673" y="1568"/>
                  </a:cubicBezTo>
                  <a:cubicBezTo>
                    <a:pt x="747" y="1661"/>
                    <a:pt x="913" y="1680"/>
                    <a:pt x="1025" y="1696"/>
                  </a:cubicBezTo>
                  <a:cubicBezTo>
                    <a:pt x="1158" y="1691"/>
                    <a:pt x="1293" y="1697"/>
                    <a:pt x="1425" y="1680"/>
                  </a:cubicBezTo>
                  <a:cubicBezTo>
                    <a:pt x="1437" y="1679"/>
                    <a:pt x="1416" y="1658"/>
                    <a:pt x="1409" y="1648"/>
                  </a:cubicBezTo>
                  <a:cubicBezTo>
                    <a:pt x="1400" y="1636"/>
                    <a:pt x="1385" y="1629"/>
                    <a:pt x="1377" y="1616"/>
                  </a:cubicBezTo>
                  <a:cubicBezTo>
                    <a:pt x="1352" y="1579"/>
                    <a:pt x="1333" y="1529"/>
                    <a:pt x="1313" y="1488"/>
                  </a:cubicBezTo>
                  <a:cubicBezTo>
                    <a:pt x="1306" y="1475"/>
                    <a:pt x="1290" y="1468"/>
                    <a:pt x="1281" y="1456"/>
                  </a:cubicBezTo>
                  <a:cubicBezTo>
                    <a:pt x="1274" y="1446"/>
                    <a:pt x="1274" y="1431"/>
                    <a:pt x="1265" y="1424"/>
                  </a:cubicBezTo>
                  <a:cubicBezTo>
                    <a:pt x="1172" y="1349"/>
                    <a:pt x="1200" y="1389"/>
                    <a:pt x="1217" y="1424"/>
                  </a:cubicBezTo>
                  <a:close/>
                </a:path>
              </a:pathLst>
            </a:custGeom>
            <a:solidFill>
              <a:srgbClr val="99CCFF">
                <a:alpha val="50195"/>
              </a:srgbClr>
            </a:solidFill>
            <a:ln w="9525">
              <a:solidFill>
                <a:schemeClr val="tx1"/>
              </a:solidFill>
              <a:round/>
              <a:headEnd/>
              <a:tailEnd/>
            </a:ln>
          </p:spPr>
          <p:txBody>
            <a:bodyPr/>
            <a:lstStyle/>
            <a:p>
              <a:endParaRPr lang="en-US"/>
            </a:p>
          </p:txBody>
        </p:sp>
        <p:sp>
          <p:nvSpPr>
            <p:cNvPr id="20485" name="Freeform 6"/>
            <p:cNvSpPr>
              <a:spLocks/>
            </p:cNvSpPr>
            <p:nvPr/>
          </p:nvSpPr>
          <p:spPr bwMode="auto">
            <a:xfrm rot="7587636">
              <a:off x="2798" y="1407"/>
              <a:ext cx="1537" cy="1697"/>
            </a:xfrm>
            <a:custGeom>
              <a:avLst/>
              <a:gdLst>
                <a:gd name="T0" fmla="*/ 1217 w 1537"/>
                <a:gd name="T1" fmla="*/ 1424 h 1697"/>
                <a:gd name="T2" fmla="*/ 1153 w 1537"/>
                <a:gd name="T3" fmla="*/ 1280 h 1697"/>
                <a:gd name="T4" fmla="*/ 1297 w 1537"/>
                <a:gd name="T5" fmla="*/ 1168 h 1697"/>
                <a:gd name="T6" fmla="*/ 1393 w 1537"/>
                <a:gd name="T7" fmla="*/ 1120 h 1697"/>
                <a:gd name="T8" fmla="*/ 1441 w 1537"/>
                <a:gd name="T9" fmla="*/ 1104 h 1697"/>
                <a:gd name="T10" fmla="*/ 1537 w 1537"/>
                <a:gd name="T11" fmla="*/ 1040 h 1697"/>
                <a:gd name="T12" fmla="*/ 1489 w 1537"/>
                <a:gd name="T13" fmla="*/ 864 h 1697"/>
                <a:gd name="T14" fmla="*/ 1121 w 1537"/>
                <a:gd name="T15" fmla="*/ 656 h 1697"/>
                <a:gd name="T16" fmla="*/ 1057 w 1537"/>
                <a:gd name="T17" fmla="*/ 592 h 1697"/>
                <a:gd name="T18" fmla="*/ 1025 w 1537"/>
                <a:gd name="T19" fmla="*/ 496 h 1697"/>
                <a:gd name="T20" fmla="*/ 1009 w 1537"/>
                <a:gd name="T21" fmla="*/ 336 h 1697"/>
                <a:gd name="T22" fmla="*/ 833 w 1537"/>
                <a:gd name="T23" fmla="*/ 128 h 1697"/>
                <a:gd name="T24" fmla="*/ 577 w 1537"/>
                <a:gd name="T25" fmla="*/ 0 h 1697"/>
                <a:gd name="T26" fmla="*/ 497 w 1537"/>
                <a:gd name="T27" fmla="*/ 80 h 1697"/>
                <a:gd name="T28" fmla="*/ 545 w 1537"/>
                <a:gd name="T29" fmla="*/ 224 h 1697"/>
                <a:gd name="T30" fmla="*/ 577 w 1537"/>
                <a:gd name="T31" fmla="*/ 272 h 1697"/>
                <a:gd name="T32" fmla="*/ 609 w 1537"/>
                <a:gd name="T33" fmla="*/ 336 h 1697"/>
                <a:gd name="T34" fmla="*/ 625 w 1537"/>
                <a:gd name="T35" fmla="*/ 368 h 1697"/>
                <a:gd name="T36" fmla="*/ 577 w 1537"/>
                <a:gd name="T37" fmla="*/ 416 h 1697"/>
                <a:gd name="T38" fmla="*/ 513 w 1537"/>
                <a:gd name="T39" fmla="*/ 464 h 1697"/>
                <a:gd name="T40" fmla="*/ 273 w 1537"/>
                <a:gd name="T41" fmla="*/ 544 h 1697"/>
                <a:gd name="T42" fmla="*/ 241 w 1537"/>
                <a:gd name="T43" fmla="*/ 560 h 1697"/>
                <a:gd name="T44" fmla="*/ 337 w 1537"/>
                <a:gd name="T45" fmla="*/ 688 h 1697"/>
                <a:gd name="T46" fmla="*/ 369 w 1537"/>
                <a:gd name="T47" fmla="*/ 704 h 1697"/>
                <a:gd name="T48" fmla="*/ 97 w 1537"/>
                <a:gd name="T49" fmla="*/ 704 h 1697"/>
                <a:gd name="T50" fmla="*/ 33 w 1537"/>
                <a:gd name="T51" fmla="*/ 736 h 1697"/>
                <a:gd name="T52" fmla="*/ 33 w 1537"/>
                <a:gd name="T53" fmla="*/ 960 h 1697"/>
                <a:gd name="T54" fmla="*/ 65 w 1537"/>
                <a:gd name="T55" fmla="*/ 1088 h 1697"/>
                <a:gd name="T56" fmla="*/ 129 w 1537"/>
                <a:gd name="T57" fmla="*/ 1216 h 1697"/>
                <a:gd name="T58" fmla="*/ 145 w 1537"/>
                <a:gd name="T59" fmla="*/ 1248 h 1697"/>
                <a:gd name="T60" fmla="*/ 241 w 1537"/>
                <a:gd name="T61" fmla="*/ 1312 h 1697"/>
                <a:gd name="T62" fmla="*/ 369 w 1537"/>
                <a:gd name="T63" fmla="*/ 1344 h 1697"/>
                <a:gd name="T64" fmla="*/ 641 w 1537"/>
                <a:gd name="T65" fmla="*/ 1424 h 1697"/>
                <a:gd name="T66" fmla="*/ 673 w 1537"/>
                <a:gd name="T67" fmla="*/ 1568 h 1697"/>
                <a:gd name="T68" fmla="*/ 1025 w 1537"/>
                <a:gd name="T69" fmla="*/ 1696 h 1697"/>
                <a:gd name="T70" fmla="*/ 1425 w 1537"/>
                <a:gd name="T71" fmla="*/ 1680 h 1697"/>
                <a:gd name="T72" fmla="*/ 1409 w 1537"/>
                <a:gd name="T73" fmla="*/ 1648 h 1697"/>
                <a:gd name="T74" fmla="*/ 1377 w 1537"/>
                <a:gd name="T75" fmla="*/ 1616 h 1697"/>
                <a:gd name="T76" fmla="*/ 1313 w 1537"/>
                <a:gd name="T77" fmla="*/ 1488 h 1697"/>
                <a:gd name="T78" fmla="*/ 1281 w 1537"/>
                <a:gd name="T79" fmla="*/ 1456 h 1697"/>
                <a:gd name="T80" fmla="*/ 1265 w 1537"/>
                <a:gd name="T81" fmla="*/ 1424 h 1697"/>
                <a:gd name="T82" fmla="*/ 1217 w 1537"/>
                <a:gd name="T83" fmla="*/ 1424 h 16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37"/>
                <a:gd name="T127" fmla="*/ 0 h 1697"/>
                <a:gd name="T128" fmla="*/ 1537 w 1537"/>
                <a:gd name="T129" fmla="*/ 1697 h 16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37" h="1697">
                  <a:moveTo>
                    <a:pt x="1217" y="1424"/>
                  </a:moveTo>
                  <a:cubicBezTo>
                    <a:pt x="1191" y="1372"/>
                    <a:pt x="1168" y="1338"/>
                    <a:pt x="1153" y="1280"/>
                  </a:cubicBezTo>
                  <a:cubicBezTo>
                    <a:pt x="1182" y="1194"/>
                    <a:pt x="1224" y="1200"/>
                    <a:pt x="1297" y="1168"/>
                  </a:cubicBezTo>
                  <a:cubicBezTo>
                    <a:pt x="1330" y="1153"/>
                    <a:pt x="1359" y="1131"/>
                    <a:pt x="1393" y="1120"/>
                  </a:cubicBezTo>
                  <a:cubicBezTo>
                    <a:pt x="1409" y="1115"/>
                    <a:pt x="1425" y="1110"/>
                    <a:pt x="1441" y="1104"/>
                  </a:cubicBezTo>
                  <a:cubicBezTo>
                    <a:pt x="1479" y="1089"/>
                    <a:pt x="1500" y="1058"/>
                    <a:pt x="1537" y="1040"/>
                  </a:cubicBezTo>
                  <a:cubicBezTo>
                    <a:pt x="1535" y="1029"/>
                    <a:pt x="1527" y="883"/>
                    <a:pt x="1489" y="864"/>
                  </a:cubicBezTo>
                  <a:cubicBezTo>
                    <a:pt x="1363" y="801"/>
                    <a:pt x="1260" y="691"/>
                    <a:pt x="1121" y="656"/>
                  </a:cubicBezTo>
                  <a:cubicBezTo>
                    <a:pt x="1100" y="635"/>
                    <a:pt x="1064" y="621"/>
                    <a:pt x="1057" y="592"/>
                  </a:cubicBezTo>
                  <a:cubicBezTo>
                    <a:pt x="1038" y="516"/>
                    <a:pt x="1051" y="548"/>
                    <a:pt x="1025" y="496"/>
                  </a:cubicBezTo>
                  <a:cubicBezTo>
                    <a:pt x="1020" y="443"/>
                    <a:pt x="1017" y="389"/>
                    <a:pt x="1009" y="336"/>
                  </a:cubicBezTo>
                  <a:cubicBezTo>
                    <a:pt x="993" y="233"/>
                    <a:pt x="913" y="181"/>
                    <a:pt x="833" y="128"/>
                  </a:cubicBezTo>
                  <a:cubicBezTo>
                    <a:pt x="796" y="53"/>
                    <a:pt x="658" y="16"/>
                    <a:pt x="577" y="0"/>
                  </a:cubicBezTo>
                  <a:cubicBezTo>
                    <a:pt x="537" y="20"/>
                    <a:pt x="529" y="48"/>
                    <a:pt x="497" y="80"/>
                  </a:cubicBezTo>
                  <a:cubicBezTo>
                    <a:pt x="520" y="126"/>
                    <a:pt x="522" y="178"/>
                    <a:pt x="545" y="224"/>
                  </a:cubicBezTo>
                  <a:cubicBezTo>
                    <a:pt x="554" y="241"/>
                    <a:pt x="567" y="255"/>
                    <a:pt x="577" y="272"/>
                  </a:cubicBezTo>
                  <a:cubicBezTo>
                    <a:pt x="589" y="293"/>
                    <a:pt x="598" y="315"/>
                    <a:pt x="609" y="336"/>
                  </a:cubicBezTo>
                  <a:cubicBezTo>
                    <a:pt x="614" y="347"/>
                    <a:pt x="625" y="368"/>
                    <a:pt x="625" y="368"/>
                  </a:cubicBezTo>
                  <a:cubicBezTo>
                    <a:pt x="582" y="453"/>
                    <a:pt x="641" y="352"/>
                    <a:pt x="577" y="416"/>
                  </a:cubicBezTo>
                  <a:cubicBezTo>
                    <a:pt x="518" y="475"/>
                    <a:pt x="622" y="428"/>
                    <a:pt x="513" y="464"/>
                  </a:cubicBezTo>
                  <a:cubicBezTo>
                    <a:pt x="447" y="530"/>
                    <a:pt x="363" y="529"/>
                    <a:pt x="273" y="544"/>
                  </a:cubicBezTo>
                  <a:cubicBezTo>
                    <a:pt x="262" y="549"/>
                    <a:pt x="249" y="552"/>
                    <a:pt x="241" y="560"/>
                  </a:cubicBezTo>
                  <a:cubicBezTo>
                    <a:pt x="164" y="637"/>
                    <a:pt x="299" y="673"/>
                    <a:pt x="337" y="688"/>
                  </a:cubicBezTo>
                  <a:cubicBezTo>
                    <a:pt x="348" y="692"/>
                    <a:pt x="358" y="699"/>
                    <a:pt x="369" y="704"/>
                  </a:cubicBezTo>
                  <a:cubicBezTo>
                    <a:pt x="255" y="761"/>
                    <a:pt x="416" y="687"/>
                    <a:pt x="97" y="704"/>
                  </a:cubicBezTo>
                  <a:cubicBezTo>
                    <a:pt x="73" y="705"/>
                    <a:pt x="33" y="736"/>
                    <a:pt x="33" y="736"/>
                  </a:cubicBezTo>
                  <a:cubicBezTo>
                    <a:pt x="0" y="836"/>
                    <a:pt x="11" y="782"/>
                    <a:pt x="33" y="960"/>
                  </a:cubicBezTo>
                  <a:cubicBezTo>
                    <a:pt x="37" y="995"/>
                    <a:pt x="50" y="1052"/>
                    <a:pt x="65" y="1088"/>
                  </a:cubicBezTo>
                  <a:cubicBezTo>
                    <a:pt x="84" y="1131"/>
                    <a:pt x="108" y="1174"/>
                    <a:pt x="129" y="1216"/>
                  </a:cubicBezTo>
                  <a:cubicBezTo>
                    <a:pt x="134" y="1227"/>
                    <a:pt x="134" y="1243"/>
                    <a:pt x="145" y="1248"/>
                  </a:cubicBezTo>
                  <a:cubicBezTo>
                    <a:pt x="182" y="1266"/>
                    <a:pt x="203" y="1297"/>
                    <a:pt x="241" y="1312"/>
                  </a:cubicBezTo>
                  <a:cubicBezTo>
                    <a:pt x="310" y="1340"/>
                    <a:pt x="280" y="1320"/>
                    <a:pt x="369" y="1344"/>
                  </a:cubicBezTo>
                  <a:cubicBezTo>
                    <a:pt x="454" y="1367"/>
                    <a:pt x="557" y="1396"/>
                    <a:pt x="641" y="1424"/>
                  </a:cubicBezTo>
                  <a:cubicBezTo>
                    <a:pt x="645" y="1453"/>
                    <a:pt x="644" y="1532"/>
                    <a:pt x="673" y="1568"/>
                  </a:cubicBezTo>
                  <a:cubicBezTo>
                    <a:pt x="747" y="1661"/>
                    <a:pt x="913" y="1680"/>
                    <a:pt x="1025" y="1696"/>
                  </a:cubicBezTo>
                  <a:cubicBezTo>
                    <a:pt x="1158" y="1691"/>
                    <a:pt x="1293" y="1697"/>
                    <a:pt x="1425" y="1680"/>
                  </a:cubicBezTo>
                  <a:cubicBezTo>
                    <a:pt x="1437" y="1679"/>
                    <a:pt x="1416" y="1658"/>
                    <a:pt x="1409" y="1648"/>
                  </a:cubicBezTo>
                  <a:cubicBezTo>
                    <a:pt x="1400" y="1636"/>
                    <a:pt x="1385" y="1629"/>
                    <a:pt x="1377" y="1616"/>
                  </a:cubicBezTo>
                  <a:cubicBezTo>
                    <a:pt x="1352" y="1579"/>
                    <a:pt x="1333" y="1529"/>
                    <a:pt x="1313" y="1488"/>
                  </a:cubicBezTo>
                  <a:cubicBezTo>
                    <a:pt x="1306" y="1475"/>
                    <a:pt x="1290" y="1468"/>
                    <a:pt x="1281" y="1456"/>
                  </a:cubicBezTo>
                  <a:cubicBezTo>
                    <a:pt x="1274" y="1446"/>
                    <a:pt x="1274" y="1431"/>
                    <a:pt x="1265" y="1424"/>
                  </a:cubicBezTo>
                  <a:cubicBezTo>
                    <a:pt x="1172" y="1349"/>
                    <a:pt x="1200" y="1389"/>
                    <a:pt x="1217" y="1424"/>
                  </a:cubicBezTo>
                  <a:close/>
                </a:path>
              </a:pathLst>
            </a:custGeom>
            <a:solidFill>
              <a:srgbClr val="99CCFF">
                <a:alpha val="50195"/>
              </a:srgbClr>
            </a:solidFill>
            <a:ln w="9525">
              <a:solidFill>
                <a:schemeClr val="tx1"/>
              </a:solidFill>
              <a:round/>
              <a:headEnd/>
              <a:tailEnd/>
            </a:ln>
          </p:spPr>
          <p:txBody>
            <a:bodyPr/>
            <a:lstStyle/>
            <a:p>
              <a:endParaRPr lang="en-US"/>
            </a:p>
          </p:txBody>
        </p:sp>
        <p:sp>
          <p:nvSpPr>
            <p:cNvPr id="20486" name="Freeform 7"/>
            <p:cNvSpPr>
              <a:spLocks/>
            </p:cNvSpPr>
            <p:nvPr/>
          </p:nvSpPr>
          <p:spPr bwMode="auto">
            <a:xfrm rot="2966982">
              <a:off x="713" y="1398"/>
              <a:ext cx="1644" cy="1631"/>
            </a:xfrm>
            <a:custGeom>
              <a:avLst/>
              <a:gdLst>
                <a:gd name="T0" fmla="*/ 1200 w 1644"/>
                <a:gd name="T1" fmla="*/ 1200 h 1631"/>
                <a:gd name="T2" fmla="*/ 1200 w 1644"/>
                <a:gd name="T3" fmla="*/ 1104 h 1631"/>
                <a:gd name="T4" fmla="*/ 1216 w 1644"/>
                <a:gd name="T5" fmla="*/ 960 h 1631"/>
                <a:gd name="T6" fmla="*/ 1280 w 1644"/>
                <a:gd name="T7" fmla="*/ 880 h 1631"/>
                <a:gd name="T8" fmla="*/ 1312 w 1644"/>
                <a:gd name="T9" fmla="*/ 848 h 1631"/>
                <a:gd name="T10" fmla="*/ 1376 w 1644"/>
                <a:gd name="T11" fmla="*/ 816 h 1631"/>
                <a:gd name="T12" fmla="*/ 1440 w 1644"/>
                <a:gd name="T13" fmla="*/ 720 h 1631"/>
                <a:gd name="T14" fmla="*/ 1376 w 1644"/>
                <a:gd name="T15" fmla="*/ 528 h 1631"/>
                <a:gd name="T16" fmla="*/ 1344 w 1644"/>
                <a:gd name="T17" fmla="*/ 496 h 1631"/>
                <a:gd name="T18" fmla="*/ 1328 w 1644"/>
                <a:gd name="T19" fmla="*/ 464 h 1631"/>
                <a:gd name="T20" fmla="*/ 1264 w 1644"/>
                <a:gd name="T21" fmla="*/ 432 h 1631"/>
                <a:gd name="T22" fmla="*/ 1200 w 1644"/>
                <a:gd name="T23" fmla="*/ 336 h 1631"/>
                <a:gd name="T24" fmla="*/ 1168 w 1644"/>
                <a:gd name="T25" fmla="*/ 240 h 1631"/>
                <a:gd name="T26" fmla="*/ 1120 w 1644"/>
                <a:gd name="T27" fmla="*/ 160 h 1631"/>
                <a:gd name="T28" fmla="*/ 1104 w 1644"/>
                <a:gd name="T29" fmla="*/ 112 h 1631"/>
                <a:gd name="T30" fmla="*/ 1072 w 1644"/>
                <a:gd name="T31" fmla="*/ 64 h 1631"/>
                <a:gd name="T32" fmla="*/ 976 w 1644"/>
                <a:gd name="T33" fmla="*/ 0 h 1631"/>
                <a:gd name="T34" fmla="*/ 784 w 1644"/>
                <a:gd name="T35" fmla="*/ 32 h 1631"/>
                <a:gd name="T36" fmla="*/ 736 w 1644"/>
                <a:gd name="T37" fmla="*/ 96 h 1631"/>
                <a:gd name="T38" fmla="*/ 704 w 1644"/>
                <a:gd name="T39" fmla="*/ 112 h 1631"/>
                <a:gd name="T40" fmla="*/ 656 w 1644"/>
                <a:gd name="T41" fmla="*/ 160 h 1631"/>
                <a:gd name="T42" fmla="*/ 432 w 1644"/>
                <a:gd name="T43" fmla="*/ 256 h 1631"/>
                <a:gd name="T44" fmla="*/ 416 w 1644"/>
                <a:gd name="T45" fmla="*/ 288 h 1631"/>
                <a:gd name="T46" fmla="*/ 384 w 1644"/>
                <a:gd name="T47" fmla="*/ 304 h 1631"/>
                <a:gd name="T48" fmla="*/ 368 w 1644"/>
                <a:gd name="T49" fmla="*/ 464 h 1631"/>
                <a:gd name="T50" fmla="*/ 64 w 1644"/>
                <a:gd name="T51" fmla="*/ 624 h 1631"/>
                <a:gd name="T52" fmla="*/ 32 w 1644"/>
                <a:gd name="T53" fmla="*/ 656 h 1631"/>
                <a:gd name="T54" fmla="*/ 0 w 1644"/>
                <a:gd name="T55" fmla="*/ 720 h 1631"/>
                <a:gd name="T56" fmla="*/ 48 w 1644"/>
                <a:gd name="T57" fmla="*/ 848 h 1631"/>
                <a:gd name="T58" fmla="*/ 80 w 1644"/>
                <a:gd name="T59" fmla="*/ 880 h 1631"/>
                <a:gd name="T60" fmla="*/ 128 w 1644"/>
                <a:gd name="T61" fmla="*/ 960 h 1631"/>
                <a:gd name="T62" fmla="*/ 256 w 1644"/>
                <a:gd name="T63" fmla="*/ 1040 h 1631"/>
                <a:gd name="T64" fmla="*/ 304 w 1644"/>
                <a:gd name="T65" fmla="*/ 1296 h 1631"/>
                <a:gd name="T66" fmla="*/ 336 w 1644"/>
                <a:gd name="T67" fmla="*/ 1360 h 1631"/>
                <a:gd name="T68" fmla="*/ 384 w 1644"/>
                <a:gd name="T69" fmla="*/ 1376 h 1631"/>
                <a:gd name="T70" fmla="*/ 448 w 1644"/>
                <a:gd name="T71" fmla="*/ 1408 h 1631"/>
                <a:gd name="T72" fmla="*/ 848 w 1644"/>
                <a:gd name="T73" fmla="*/ 1552 h 1631"/>
                <a:gd name="T74" fmla="*/ 1152 w 1644"/>
                <a:gd name="T75" fmla="*/ 1584 h 1631"/>
                <a:gd name="T76" fmla="*/ 1248 w 1644"/>
                <a:gd name="T77" fmla="*/ 1552 h 1631"/>
                <a:gd name="T78" fmla="*/ 1552 w 1644"/>
                <a:gd name="T79" fmla="*/ 1520 h 1631"/>
                <a:gd name="T80" fmla="*/ 1616 w 1644"/>
                <a:gd name="T81" fmla="*/ 1392 h 1631"/>
                <a:gd name="T82" fmla="*/ 1600 w 1644"/>
                <a:gd name="T83" fmla="*/ 1360 h 1631"/>
                <a:gd name="T84" fmla="*/ 1232 w 1644"/>
                <a:gd name="T85" fmla="*/ 1264 h 1631"/>
                <a:gd name="T86" fmla="*/ 1200 w 1644"/>
                <a:gd name="T87" fmla="*/ 1200 h 16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4"/>
                <a:gd name="T133" fmla="*/ 0 h 1631"/>
                <a:gd name="T134" fmla="*/ 1644 w 1644"/>
                <a:gd name="T135" fmla="*/ 1631 h 16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4" h="1631">
                  <a:moveTo>
                    <a:pt x="1200" y="1200"/>
                  </a:moveTo>
                  <a:cubicBezTo>
                    <a:pt x="1236" y="1128"/>
                    <a:pt x="1200" y="1217"/>
                    <a:pt x="1200" y="1104"/>
                  </a:cubicBezTo>
                  <a:cubicBezTo>
                    <a:pt x="1200" y="1056"/>
                    <a:pt x="1205" y="1007"/>
                    <a:pt x="1216" y="960"/>
                  </a:cubicBezTo>
                  <a:cubicBezTo>
                    <a:pt x="1236" y="871"/>
                    <a:pt x="1235" y="914"/>
                    <a:pt x="1280" y="880"/>
                  </a:cubicBezTo>
                  <a:cubicBezTo>
                    <a:pt x="1292" y="871"/>
                    <a:pt x="1299" y="856"/>
                    <a:pt x="1312" y="848"/>
                  </a:cubicBezTo>
                  <a:cubicBezTo>
                    <a:pt x="1332" y="835"/>
                    <a:pt x="1376" y="816"/>
                    <a:pt x="1376" y="816"/>
                  </a:cubicBezTo>
                  <a:cubicBezTo>
                    <a:pt x="1394" y="779"/>
                    <a:pt x="1422" y="757"/>
                    <a:pt x="1440" y="720"/>
                  </a:cubicBezTo>
                  <a:cubicBezTo>
                    <a:pt x="1425" y="645"/>
                    <a:pt x="1410" y="596"/>
                    <a:pt x="1376" y="528"/>
                  </a:cubicBezTo>
                  <a:cubicBezTo>
                    <a:pt x="1369" y="515"/>
                    <a:pt x="1353" y="508"/>
                    <a:pt x="1344" y="496"/>
                  </a:cubicBezTo>
                  <a:cubicBezTo>
                    <a:pt x="1337" y="486"/>
                    <a:pt x="1337" y="471"/>
                    <a:pt x="1328" y="464"/>
                  </a:cubicBezTo>
                  <a:cubicBezTo>
                    <a:pt x="1309" y="449"/>
                    <a:pt x="1264" y="432"/>
                    <a:pt x="1264" y="432"/>
                  </a:cubicBezTo>
                  <a:cubicBezTo>
                    <a:pt x="1243" y="400"/>
                    <a:pt x="1221" y="368"/>
                    <a:pt x="1200" y="336"/>
                  </a:cubicBezTo>
                  <a:cubicBezTo>
                    <a:pt x="1181" y="308"/>
                    <a:pt x="1179" y="272"/>
                    <a:pt x="1168" y="240"/>
                  </a:cubicBezTo>
                  <a:cubicBezTo>
                    <a:pt x="1156" y="204"/>
                    <a:pt x="1138" y="197"/>
                    <a:pt x="1120" y="160"/>
                  </a:cubicBezTo>
                  <a:cubicBezTo>
                    <a:pt x="1112" y="145"/>
                    <a:pt x="1112" y="127"/>
                    <a:pt x="1104" y="112"/>
                  </a:cubicBezTo>
                  <a:cubicBezTo>
                    <a:pt x="1095" y="95"/>
                    <a:pt x="1086" y="77"/>
                    <a:pt x="1072" y="64"/>
                  </a:cubicBezTo>
                  <a:cubicBezTo>
                    <a:pt x="1043" y="39"/>
                    <a:pt x="976" y="0"/>
                    <a:pt x="976" y="0"/>
                  </a:cubicBezTo>
                  <a:cubicBezTo>
                    <a:pt x="912" y="11"/>
                    <a:pt x="848" y="21"/>
                    <a:pt x="784" y="32"/>
                  </a:cubicBezTo>
                  <a:cubicBezTo>
                    <a:pt x="749" y="38"/>
                    <a:pt x="754" y="78"/>
                    <a:pt x="736" y="96"/>
                  </a:cubicBezTo>
                  <a:cubicBezTo>
                    <a:pt x="728" y="104"/>
                    <a:pt x="715" y="107"/>
                    <a:pt x="704" y="112"/>
                  </a:cubicBezTo>
                  <a:cubicBezTo>
                    <a:pt x="679" y="162"/>
                    <a:pt x="703" y="131"/>
                    <a:pt x="656" y="160"/>
                  </a:cubicBezTo>
                  <a:cubicBezTo>
                    <a:pt x="544" y="230"/>
                    <a:pt x="560" y="230"/>
                    <a:pt x="432" y="256"/>
                  </a:cubicBezTo>
                  <a:cubicBezTo>
                    <a:pt x="427" y="267"/>
                    <a:pt x="424" y="280"/>
                    <a:pt x="416" y="288"/>
                  </a:cubicBezTo>
                  <a:cubicBezTo>
                    <a:pt x="408" y="296"/>
                    <a:pt x="387" y="292"/>
                    <a:pt x="384" y="304"/>
                  </a:cubicBezTo>
                  <a:cubicBezTo>
                    <a:pt x="370" y="356"/>
                    <a:pt x="377" y="411"/>
                    <a:pt x="368" y="464"/>
                  </a:cubicBezTo>
                  <a:cubicBezTo>
                    <a:pt x="347" y="588"/>
                    <a:pt x="152" y="611"/>
                    <a:pt x="64" y="624"/>
                  </a:cubicBezTo>
                  <a:cubicBezTo>
                    <a:pt x="53" y="635"/>
                    <a:pt x="40" y="643"/>
                    <a:pt x="32" y="656"/>
                  </a:cubicBezTo>
                  <a:cubicBezTo>
                    <a:pt x="19" y="676"/>
                    <a:pt x="0" y="720"/>
                    <a:pt x="0" y="720"/>
                  </a:cubicBezTo>
                  <a:cubicBezTo>
                    <a:pt x="31" y="782"/>
                    <a:pt x="12" y="741"/>
                    <a:pt x="48" y="848"/>
                  </a:cubicBezTo>
                  <a:cubicBezTo>
                    <a:pt x="53" y="862"/>
                    <a:pt x="71" y="868"/>
                    <a:pt x="80" y="880"/>
                  </a:cubicBezTo>
                  <a:cubicBezTo>
                    <a:pt x="118" y="931"/>
                    <a:pt x="68" y="900"/>
                    <a:pt x="128" y="960"/>
                  </a:cubicBezTo>
                  <a:cubicBezTo>
                    <a:pt x="163" y="995"/>
                    <a:pt x="210" y="1025"/>
                    <a:pt x="256" y="1040"/>
                  </a:cubicBezTo>
                  <a:cubicBezTo>
                    <a:pt x="346" y="1130"/>
                    <a:pt x="260" y="1030"/>
                    <a:pt x="304" y="1296"/>
                  </a:cubicBezTo>
                  <a:cubicBezTo>
                    <a:pt x="308" y="1320"/>
                    <a:pt x="325" y="1339"/>
                    <a:pt x="336" y="1360"/>
                  </a:cubicBezTo>
                  <a:cubicBezTo>
                    <a:pt x="344" y="1375"/>
                    <a:pt x="368" y="1369"/>
                    <a:pt x="384" y="1376"/>
                  </a:cubicBezTo>
                  <a:cubicBezTo>
                    <a:pt x="406" y="1385"/>
                    <a:pt x="427" y="1397"/>
                    <a:pt x="448" y="1408"/>
                  </a:cubicBezTo>
                  <a:cubicBezTo>
                    <a:pt x="586" y="1477"/>
                    <a:pt x="695" y="1521"/>
                    <a:pt x="848" y="1552"/>
                  </a:cubicBezTo>
                  <a:cubicBezTo>
                    <a:pt x="1006" y="1631"/>
                    <a:pt x="908" y="1603"/>
                    <a:pt x="1152" y="1584"/>
                  </a:cubicBezTo>
                  <a:cubicBezTo>
                    <a:pt x="1184" y="1573"/>
                    <a:pt x="1214" y="1556"/>
                    <a:pt x="1248" y="1552"/>
                  </a:cubicBezTo>
                  <a:cubicBezTo>
                    <a:pt x="1349" y="1541"/>
                    <a:pt x="1552" y="1520"/>
                    <a:pt x="1552" y="1520"/>
                  </a:cubicBezTo>
                  <a:cubicBezTo>
                    <a:pt x="1639" y="1491"/>
                    <a:pt x="1644" y="1504"/>
                    <a:pt x="1616" y="1392"/>
                  </a:cubicBezTo>
                  <a:cubicBezTo>
                    <a:pt x="1613" y="1380"/>
                    <a:pt x="1608" y="1368"/>
                    <a:pt x="1600" y="1360"/>
                  </a:cubicBezTo>
                  <a:cubicBezTo>
                    <a:pt x="1507" y="1267"/>
                    <a:pt x="1347" y="1274"/>
                    <a:pt x="1232" y="1264"/>
                  </a:cubicBezTo>
                  <a:cubicBezTo>
                    <a:pt x="1200" y="1248"/>
                    <a:pt x="1163" y="1237"/>
                    <a:pt x="1200" y="1200"/>
                  </a:cubicBezTo>
                  <a:close/>
                </a:path>
              </a:pathLst>
            </a:custGeom>
            <a:solidFill>
              <a:srgbClr val="99CCFF">
                <a:alpha val="50195"/>
              </a:srgbClr>
            </a:solidFill>
            <a:ln w="9525">
              <a:solidFill>
                <a:schemeClr val="tx1"/>
              </a:solidFill>
              <a:round/>
              <a:headEnd/>
              <a:tailEnd/>
            </a:ln>
          </p:spPr>
          <p:txBody>
            <a:bodyPr/>
            <a:lstStyle/>
            <a:p>
              <a:endParaRPr lang="en-US"/>
            </a:p>
          </p:txBody>
        </p:sp>
        <p:sp>
          <p:nvSpPr>
            <p:cNvPr id="20487" name="Freeform 8"/>
            <p:cNvSpPr>
              <a:spLocks/>
            </p:cNvSpPr>
            <p:nvPr/>
          </p:nvSpPr>
          <p:spPr bwMode="auto">
            <a:xfrm>
              <a:off x="1823" y="1472"/>
              <a:ext cx="1499" cy="1536"/>
            </a:xfrm>
            <a:custGeom>
              <a:avLst/>
              <a:gdLst>
                <a:gd name="T0" fmla="*/ 699 w 1499"/>
                <a:gd name="T1" fmla="*/ 112 h 1536"/>
                <a:gd name="T2" fmla="*/ 427 w 1499"/>
                <a:gd name="T3" fmla="*/ 64 h 1536"/>
                <a:gd name="T4" fmla="*/ 299 w 1499"/>
                <a:gd name="T5" fmla="*/ 32 h 1536"/>
                <a:gd name="T6" fmla="*/ 139 w 1499"/>
                <a:gd name="T7" fmla="*/ 0 h 1536"/>
                <a:gd name="T8" fmla="*/ 11 w 1499"/>
                <a:gd name="T9" fmla="*/ 48 h 1536"/>
                <a:gd name="T10" fmla="*/ 75 w 1499"/>
                <a:gd name="T11" fmla="*/ 256 h 1536"/>
                <a:gd name="T12" fmla="*/ 203 w 1499"/>
                <a:gd name="T13" fmla="*/ 480 h 1536"/>
                <a:gd name="T14" fmla="*/ 203 w 1499"/>
                <a:gd name="T15" fmla="*/ 928 h 1536"/>
                <a:gd name="T16" fmla="*/ 267 w 1499"/>
                <a:gd name="T17" fmla="*/ 1040 h 1536"/>
                <a:gd name="T18" fmla="*/ 379 w 1499"/>
                <a:gd name="T19" fmla="*/ 1024 h 1536"/>
                <a:gd name="T20" fmla="*/ 443 w 1499"/>
                <a:gd name="T21" fmla="*/ 1040 h 1536"/>
                <a:gd name="T22" fmla="*/ 411 w 1499"/>
                <a:gd name="T23" fmla="*/ 1136 h 1536"/>
                <a:gd name="T24" fmla="*/ 379 w 1499"/>
                <a:gd name="T25" fmla="*/ 1264 h 1536"/>
                <a:gd name="T26" fmla="*/ 427 w 1499"/>
                <a:gd name="T27" fmla="*/ 1408 h 1536"/>
                <a:gd name="T28" fmla="*/ 459 w 1499"/>
                <a:gd name="T29" fmla="*/ 1440 h 1536"/>
                <a:gd name="T30" fmla="*/ 475 w 1499"/>
                <a:gd name="T31" fmla="*/ 1472 h 1536"/>
                <a:gd name="T32" fmla="*/ 571 w 1499"/>
                <a:gd name="T33" fmla="*/ 1520 h 1536"/>
                <a:gd name="T34" fmla="*/ 603 w 1499"/>
                <a:gd name="T35" fmla="*/ 1536 h 1536"/>
                <a:gd name="T36" fmla="*/ 763 w 1499"/>
                <a:gd name="T37" fmla="*/ 1520 h 1536"/>
                <a:gd name="T38" fmla="*/ 955 w 1499"/>
                <a:gd name="T39" fmla="*/ 1440 h 1536"/>
                <a:gd name="T40" fmla="*/ 1163 w 1499"/>
                <a:gd name="T41" fmla="*/ 1360 h 1536"/>
                <a:gd name="T42" fmla="*/ 1227 w 1499"/>
                <a:gd name="T43" fmla="*/ 1312 h 1536"/>
                <a:gd name="T44" fmla="*/ 1323 w 1499"/>
                <a:gd name="T45" fmla="*/ 1232 h 1536"/>
                <a:gd name="T46" fmla="*/ 1211 w 1499"/>
                <a:gd name="T47" fmla="*/ 960 h 1536"/>
                <a:gd name="T48" fmla="*/ 1243 w 1499"/>
                <a:gd name="T49" fmla="*/ 880 h 1536"/>
                <a:gd name="T50" fmla="*/ 1275 w 1499"/>
                <a:gd name="T51" fmla="*/ 864 h 1536"/>
                <a:gd name="T52" fmla="*/ 1307 w 1499"/>
                <a:gd name="T53" fmla="*/ 832 h 1536"/>
                <a:gd name="T54" fmla="*/ 1371 w 1499"/>
                <a:gd name="T55" fmla="*/ 800 h 1536"/>
                <a:gd name="T56" fmla="*/ 1435 w 1499"/>
                <a:gd name="T57" fmla="*/ 752 h 1536"/>
                <a:gd name="T58" fmla="*/ 1499 w 1499"/>
                <a:gd name="T59" fmla="*/ 656 h 1536"/>
                <a:gd name="T60" fmla="*/ 1483 w 1499"/>
                <a:gd name="T61" fmla="*/ 576 h 1536"/>
                <a:gd name="T62" fmla="*/ 1451 w 1499"/>
                <a:gd name="T63" fmla="*/ 544 h 1536"/>
                <a:gd name="T64" fmla="*/ 1435 w 1499"/>
                <a:gd name="T65" fmla="*/ 512 h 1536"/>
                <a:gd name="T66" fmla="*/ 1387 w 1499"/>
                <a:gd name="T67" fmla="*/ 496 h 1536"/>
                <a:gd name="T68" fmla="*/ 1259 w 1499"/>
                <a:gd name="T69" fmla="*/ 432 h 1536"/>
                <a:gd name="T70" fmla="*/ 1131 w 1499"/>
                <a:gd name="T71" fmla="*/ 368 h 1536"/>
                <a:gd name="T72" fmla="*/ 1067 w 1499"/>
                <a:gd name="T73" fmla="*/ 320 h 1536"/>
                <a:gd name="T74" fmla="*/ 1019 w 1499"/>
                <a:gd name="T75" fmla="*/ 256 h 1536"/>
                <a:gd name="T76" fmla="*/ 907 w 1499"/>
                <a:gd name="T77" fmla="*/ 128 h 1536"/>
                <a:gd name="T78" fmla="*/ 715 w 1499"/>
                <a:gd name="T79" fmla="*/ 112 h 1536"/>
                <a:gd name="T80" fmla="*/ 667 w 1499"/>
                <a:gd name="T81" fmla="*/ 96 h 1536"/>
                <a:gd name="T82" fmla="*/ 699 w 1499"/>
                <a:gd name="T83" fmla="*/ 112 h 1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99"/>
                <a:gd name="T127" fmla="*/ 0 h 1536"/>
                <a:gd name="T128" fmla="*/ 1499 w 1499"/>
                <a:gd name="T129" fmla="*/ 1536 h 1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99" h="1536">
                  <a:moveTo>
                    <a:pt x="699" y="112"/>
                  </a:moveTo>
                  <a:cubicBezTo>
                    <a:pt x="608" y="96"/>
                    <a:pt x="516" y="86"/>
                    <a:pt x="427" y="64"/>
                  </a:cubicBezTo>
                  <a:cubicBezTo>
                    <a:pt x="384" y="53"/>
                    <a:pt x="342" y="42"/>
                    <a:pt x="299" y="32"/>
                  </a:cubicBezTo>
                  <a:cubicBezTo>
                    <a:pt x="246" y="20"/>
                    <a:pt x="139" y="0"/>
                    <a:pt x="139" y="0"/>
                  </a:cubicBezTo>
                  <a:cubicBezTo>
                    <a:pt x="135" y="1"/>
                    <a:pt x="16" y="1"/>
                    <a:pt x="11" y="48"/>
                  </a:cubicBezTo>
                  <a:cubicBezTo>
                    <a:pt x="0" y="146"/>
                    <a:pt x="40" y="173"/>
                    <a:pt x="75" y="256"/>
                  </a:cubicBezTo>
                  <a:cubicBezTo>
                    <a:pt x="116" y="355"/>
                    <a:pt x="125" y="402"/>
                    <a:pt x="203" y="480"/>
                  </a:cubicBezTo>
                  <a:cubicBezTo>
                    <a:pt x="134" y="618"/>
                    <a:pt x="185" y="780"/>
                    <a:pt x="203" y="928"/>
                  </a:cubicBezTo>
                  <a:cubicBezTo>
                    <a:pt x="217" y="1039"/>
                    <a:pt x="191" y="1015"/>
                    <a:pt x="267" y="1040"/>
                  </a:cubicBezTo>
                  <a:cubicBezTo>
                    <a:pt x="304" y="1035"/>
                    <a:pt x="341" y="1024"/>
                    <a:pt x="379" y="1024"/>
                  </a:cubicBezTo>
                  <a:cubicBezTo>
                    <a:pt x="401" y="1024"/>
                    <a:pt x="437" y="1019"/>
                    <a:pt x="443" y="1040"/>
                  </a:cubicBezTo>
                  <a:cubicBezTo>
                    <a:pt x="452" y="1072"/>
                    <a:pt x="419" y="1103"/>
                    <a:pt x="411" y="1136"/>
                  </a:cubicBezTo>
                  <a:cubicBezTo>
                    <a:pt x="400" y="1179"/>
                    <a:pt x="379" y="1264"/>
                    <a:pt x="379" y="1264"/>
                  </a:cubicBezTo>
                  <a:cubicBezTo>
                    <a:pt x="387" y="1304"/>
                    <a:pt x="394" y="1375"/>
                    <a:pt x="427" y="1408"/>
                  </a:cubicBezTo>
                  <a:cubicBezTo>
                    <a:pt x="438" y="1419"/>
                    <a:pt x="450" y="1428"/>
                    <a:pt x="459" y="1440"/>
                  </a:cubicBezTo>
                  <a:cubicBezTo>
                    <a:pt x="466" y="1450"/>
                    <a:pt x="466" y="1465"/>
                    <a:pt x="475" y="1472"/>
                  </a:cubicBezTo>
                  <a:cubicBezTo>
                    <a:pt x="503" y="1494"/>
                    <a:pt x="539" y="1504"/>
                    <a:pt x="571" y="1520"/>
                  </a:cubicBezTo>
                  <a:cubicBezTo>
                    <a:pt x="582" y="1525"/>
                    <a:pt x="603" y="1536"/>
                    <a:pt x="603" y="1536"/>
                  </a:cubicBezTo>
                  <a:cubicBezTo>
                    <a:pt x="656" y="1531"/>
                    <a:pt x="710" y="1529"/>
                    <a:pt x="763" y="1520"/>
                  </a:cubicBezTo>
                  <a:cubicBezTo>
                    <a:pt x="820" y="1510"/>
                    <a:pt x="901" y="1463"/>
                    <a:pt x="955" y="1440"/>
                  </a:cubicBezTo>
                  <a:cubicBezTo>
                    <a:pt x="1023" y="1411"/>
                    <a:pt x="1093" y="1383"/>
                    <a:pt x="1163" y="1360"/>
                  </a:cubicBezTo>
                  <a:cubicBezTo>
                    <a:pt x="1184" y="1344"/>
                    <a:pt x="1204" y="1325"/>
                    <a:pt x="1227" y="1312"/>
                  </a:cubicBezTo>
                  <a:cubicBezTo>
                    <a:pt x="1283" y="1280"/>
                    <a:pt x="1291" y="1296"/>
                    <a:pt x="1323" y="1232"/>
                  </a:cubicBezTo>
                  <a:cubicBezTo>
                    <a:pt x="1297" y="1127"/>
                    <a:pt x="1269" y="1047"/>
                    <a:pt x="1211" y="960"/>
                  </a:cubicBezTo>
                  <a:cubicBezTo>
                    <a:pt x="1222" y="933"/>
                    <a:pt x="1227" y="904"/>
                    <a:pt x="1243" y="880"/>
                  </a:cubicBezTo>
                  <a:cubicBezTo>
                    <a:pt x="1250" y="870"/>
                    <a:pt x="1265" y="871"/>
                    <a:pt x="1275" y="864"/>
                  </a:cubicBezTo>
                  <a:cubicBezTo>
                    <a:pt x="1287" y="855"/>
                    <a:pt x="1294" y="840"/>
                    <a:pt x="1307" y="832"/>
                  </a:cubicBezTo>
                  <a:cubicBezTo>
                    <a:pt x="1327" y="819"/>
                    <a:pt x="1351" y="813"/>
                    <a:pt x="1371" y="800"/>
                  </a:cubicBezTo>
                  <a:cubicBezTo>
                    <a:pt x="1492" y="719"/>
                    <a:pt x="1326" y="807"/>
                    <a:pt x="1435" y="752"/>
                  </a:cubicBezTo>
                  <a:cubicBezTo>
                    <a:pt x="1453" y="715"/>
                    <a:pt x="1481" y="693"/>
                    <a:pt x="1499" y="656"/>
                  </a:cubicBezTo>
                  <a:cubicBezTo>
                    <a:pt x="1494" y="629"/>
                    <a:pt x="1494" y="601"/>
                    <a:pt x="1483" y="576"/>
                  </a:cubicBezTo>
                  <a:cubicBezTo>
                    <a:pt x="1477" y="562"/>
                    <a:pt x="1460" y="556"/>
                    <a:pt x="1451" y="544"/>
                  </a:cubicBezTo>
                  <a:cubicBezTo>
                    <a:pt x="1444" y="534"/>
                    <a:pt x="1445" y="519"/>
                    <a:pt x="1435" y="512"/>
                  </a:cubicBezTo>
                  <a:cubicBezTo>
                    <a:pt x="1422" y="502"/>
                    <a:pt x="1402" y="503"/>
                    <a:pt x="1387" y="496"/>
                  </a:cubicBezTo>
                  <a:cubicBezTo>
                    <a:pt x="1343" y="477"/>
                    <a:pt x="1302" y="453"/>
                    <a:pt x="1259" y="432"/>
                  </a:cubicBezTo>
                  <a:cubicBezTo>
                    <a:pt x="1234" y="420"/>
                    <a:pt x="1155" y="392"/>
                    <a:pt x="1131" y="368"/>
                  </a:cubicBezTo>
                  <a:cubicBezTo>
                    <a:pt x="1091" y="328"/>
                    <a:pt x="1112" y="343"/>
                    <a:pt x="1067" y="320"/>
                  </a:cubicBezTo>
                  <a:cubicBezTo>
                    <a:pt x="1028" y="243"/>
                    <a:pt x="1080" y="337"/>
                    <a:pt x="1019" y="256"/>
                  </a:cubicBezTo>
                  <a:cubicBezTo>
                    <a:pt x="985" y="210"/>
                    <a:pt x="960" y="155"/>
                    <a:pt x="907" y="128"/>
                  </a:cubicBezTo>
                  <a:cubicBezTo>
                    <a:pt x="863" y="40"/>
                    <a:pt x="911" y="112"/>
                    <a:pt x="715" y="112"/>
                  </a:cubicBezTo>
                  <a:cubicBezTo>
                    <a:pt x="698" y="112"/>
                    <a:pt x="684" y="96"/>
                    <a:pt x="667" y="96"/>
                  </a:cubicBezTo>
                  <a:cubicBezTo>
                    <a:pt x="655" y="96"/>
                    <a:pt x="688" y="107"/>
                    <a:pt x="699" y="112"/>
                  </a:cubicBezTo>
                  <a:close/>
                </a:path>
              </a:pathLst>
            </a:custGeom>
            <a:solidFill>
              <a:srgbClr val="99CCFF">
                <a:alpha val="50195"/>
              </a:srgbClr>
            </a:solidFill>
            <a:ln w="9525">
              <a:solidFill>
                <a:schemeClr val="tx1"/>
              </a:solidFill>
              <a:round/>
              <a:headEnd/>
              <a:tailEnd/>
            </a:ln>
          </p:spPr>
          <p:txBody>
            <a:bodyPr/>
            <a:lstStyle/>
            <a:p>
              <a:endParaRPr lang="en-US"/>
            </a:p>
          </p:txBody>
        </p:sp>
        <p:sp>
          <p:nvSpPr>
            <p:cNvPr id="20488" name="Freeform 9"/>
            <p:cNvSpPr>
              <a:spLocks/>
            </p:cNvSpPr>
            <p:nvPr/>
          </p:nvSpPr>
          <p:spPr bwMode="auto">
            <a:xfrm>
              <a:off x="1007" y="2528"/>
              <a:ext cx="1800" cy="1456"/>
            </a:xfrm>
            <a:custGeom>
              <a:avLst/>
              <a:gdLst>
                <a:gd name="T0" fmla="*/ 728 w 1800"/>
                <a:gd name="T1" fmla="*/ 928 h 1456"/>
                <a:gd name="T2" fmla="*/ 904 w 1800"/>
                <a:gd name="T3" fmla="*/ 1104 h 1456"/>
                <a:gd name="T4" fmla="*/ 1032 w 1800"/>
                <a:gd name="T5" fmla="*/ 1264 h 1456"/>
                <a:gd name="T6" fmla="*/ 1176 w 1800"/>
                <a:gd name="T7" fmla="*/ 1408 h 1456"/>
                <a:gd name="T8" fmla="*/ 1240 w 1800"/>
                <a:gd name="T9" fmla="*/ 1440 h 1456"/>
                <a:gd name="T10" fmla="*/ 1272 w 1800"/>
                <a:gd name="T11" fmla="*/ 1456 h 1456"/>
                <a:gd name="T12" fmla="*/ 1432 w 1800"/>
                <a:gd name="T13" fmla="*/ 1424 h 1456"/>
                <a:gd name="T14" fmla="*/ 1496 w 1800"/>
                <a:gd name="T15" fmla="*/ 1392 h 1456"/>
                <a:gd name="T16" fmla="*/ 1592 w 1800"/>
                <a:gd name="T17" fmla="*/ 1216 h 1456"/>
                <a:gd name="T18" fmla="*/ 1464 w 1800"/>
                <a:gd name="T19" fmla="*/ 992 h 1456"/>
                <a:gd name="T20" fmla="*/ 1400 w 1800"/>
                <a:gd name="T21" fmla="*/ 880 h 1456"/>
                <a:gd name="T22" fmla="*/ 1432 w 1800"/>
                <a:gd name="T23" fmla="*/ 816 h 1456"/>
                <a:gd name="T24" fmla="*/ 1496 w 1800"/>
                <a:gd name="T25" fmla="*/ 784 h 1456"/>
                <a:gd name="T26" fmla="*/ 1624 w 1800"/>
                <a:gd name="T27" fmla="*/ 720 h 1456"/>
                <a:gd name="T28" fmla="*/ 1720 w 1800"/>
                <a:gd name="T29" fmla="*/ 672 h 1456"/>
                <a:gd name="T30" fmla="*/ 1752 w 1800"/>
                <a:gd name="T31" fmla="*/ 656 h 1456"/>
                <a:gd name="T32" fmla="*/ 1800 w 1800"/>
                <a:gd name="T33" fmla="*/ 496 h 1456"/>
                <a:gd name="T34" fmla="*/ 1704 w 1800"/>
                <a:gd name="T35" fmla="*/ 208 h 1456"/>
                <a:gd name="T36" fmla="*/ 1688 w 1800"/>
                <a:gd name="T37" fmla="*/ 176 h 1456"/>
                <a:gd name="T38" fmla="*/ 1576 w 1800"/>
                <a:gd name="T39" fmla="*/ 112 h 1456"/>
                <a:gd name="T40" fmla="*/ 1224 w 1800"/>
                <a:gd name="T41" fmla="*/ 0 h 1456"/>
                <a:gd name="T42" fmla="*/ 1144 w 1800"/>
                <a:gd name="T43" fmla="*/ 16 h 1456"/>
                <a:gd name="T44" fmla="*/ 1016 w 1800"/>
                <a:gd name="T45" fmla="*/ 96 h 1456"/>
                <a:gd name="T46" fmla="*/ 888 w 1800"/>
                <a:gd name="T47" fmla="*/ 144 h 1456"/>
                <a:gd name="T48" fmla="*/ 728 w 1800"/>
                <a:gd name="T49" fmla="*/ 176 h 1456"/>
                <a:gd name="T50" fmla="*/ 376 w 1800"/>
                <a:gd name="T51" fmla="*/ 96 h 1456"/>
                <a:gd name="T52" fmla="*/ 296 w 1800"/>
                <a:gd name="T53" fmla="*/ 16 h 1456"/>
                <a:gd name="T54" fmla="*/ 136 w 1800"/>
                <a:gd name="T55" fmla="*/ 112 h 1456"/>
                <a:gd name="T56" fmla="*/ 104 w 1800"/>
                <a:gd name="T57" fmla="*/ 352 h 1456"/>
                <a:gd name="T58" fmla="*/ 72 w 1800"/>
                <a:gd name="T59" fmla="*/ 416 h 1456"/>
                <a:gd name="T60" fmla="*/ 24 w 1800"/>
                <a:gd name="T61" fmla="*/ 544 h 1456"/>
                <a:gd name="T62" fmla="*/ 56 w 1800"/>
                <a:gd name="T63" fmla="*/ 608 h 1456"/>
                <a:gd name="T64" fmla="*/ 120 w 1800"/>
                <a:gd name="T65" fmla="*/ 640 h 1456"/>
                <a:gd name="T66" fmla="*/ 232 w 1800"/>
                <a:gd name="T67" fmla="*/ 624 h 1456"/>
                <a:gd name="T68" fmla="*/ 264 w 1800"/>
                <a:gd name="T69" fmla="*/ 608 h 1456"/>
                <a:gd name="T70" fmla="*/ 296 w 1800"/>
                <a:gd name="T71" fmla="*/ 624 h 1456"/>
                <a:gd name="T72" fmla="*/ 232 w 1800"/>
                <a:gd name="T73" fmla="*/ 864 h 1456"/>
                <a:gd name="T74" fmla="*/ 296 w 1800"/>
                <a:gd name="T75" fmla="*/ 944 h 1456"/>
                <a:gd name="T76" fmla="*/ 328 w 1800"/>
                <a:gd name="T77" fmla="*/ 976 h 1456"/>
                <a:gd name="T78" fmla="*/ 392 w 1800"/>
                <a:gd name="T79" fmla="*/ 1008 h 1456"/>
                <a:gd name="T80" fmla="*/ 504 w 1800"/>
                <a:gd name="T81" fmla="*/ 992 h 1456"/>
                <a:gd name="T82" fmla="*/ 632 w 1800"/>
                <a:gd name="T83" fmla="*/ 928 h 1456"/>
                <a:gd name="T84" fmla="*/ 728 w 1800"/>
                <a:gd name="T85" fmla="*/ 928 h 14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00"/>
                <a:gd name="T130" fmla="*/ 0 h 1456"/>
                <a:gd name="T131" fmla="*/ 1800 w 1800"/>
                <a:gd name="T132" fmla="*/ 1456 h 14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00" h="1456">
                  <a:moveTo>
                    <a:pt x="728" y="928"/>
                  </a:moveTo>
                  <a:cubicBezTo>
                    <a:pt x="837" y="964"/>
                    <a:pt x="846" y="1023"/>
                    <a:pt x="904" y="1104"/>
                  </a:cubicBezTo>
                  <a:cubicBezTo>
                    <a:pt x="942" y="1157"/>
                    <a:pt x="989" y="1214"/>
                    <a:pt x="1032" y="1264"/>
                  </a:cubicBezTo>
                  <a:cubicBezTo>
                    <a:pt x="1076" y="1315"/>
                    <a:pt x="1129" y="1361"/>
                    <a:pt x="1176" y="1408"/>
                  </a:cubicBezTo>
                  <a:cubicBezTo>
                    <a:pt x="1193" y="1425"/>
                    <a:pt x="1219" y="1429"/>
                    <a:pt x="1240" y="1440"/>
                  </a:cubicBezTo>
                  <a:cubicBezTo>
                    <a:pt x="1251" y="1445"/>
                    <a:pt x="1272" y="1456"/>
                    <a:pt x="1272" y="1456"/>
                  </a:cubicBezTo>
                  <a:cubicBezTo>
                    <a:pt x="1305" y="1450"/>
                    <a:pt x="1394" y="1438"/>
                    <a:pt x="1432" y="1424"/>
                  </a:cubicBezTo>
                  <a:cubicBezTo>
                    <a:pt x="1454" y="1416"/>
                    <a:pt x="1496" y="1392"/>
                    <a:pt x="1496" y="1392"/>
                  </a:cubicBezTo>
                  <a:cubicBezTo>
                    <a:pt x="1554" y="1306"/>
                    <a:pt x="1552" y="1296"/>
                    <a:pt x="1592" y="1216"/>
                  </a:cubicBezTo>
                  <a:cubicBezTo>
                    <a:pt x="1556" y="1143"/>
                    <a:pt x="1539" y="1030"/>
                    <a:pt x="1464" y="992"/>
                  </a:cubicBezTo>
                  <a:cubicBezTo>
                    <a:pt x="1445" y="953"/>
                    <a:pt x="1419" y="919"/>
                    <a:pt x="1400" y="880"/>
                  </a:cubicBezTo>
                  <a:cubicBezTo>
                    <a:pt x="1411" y="859"/>
                    <a:pt x="1421" y="837"/>
                    <a:pt x="1432" y="816"/>
                  </a:cubicBezTo>
                  <a:cubicBezTo>
                    <a:pt x="1443" y="795"/>
                    <a:pt x="1475" y="795"/>
                    <a:pt x="1496" y="784"/>
                  </a:cubicBezTo>
                  <a:cubicBezTo>
                    <a:pt x="1539" y="763"/>
                    <a:pt x="1581" y="741"/>
                    <a:pt x="1624" y="720"/>
                  </a:cubicBezTo>
                  <a:cubicBezTo>
                    <a:pt x="1656" y="704"/>
                    <a:pt x="1688" y="688"/>
                    <a:pt x="1720" y="672"/>
                  </a:cubicBezTo>
                  <a:cubicBezTo>
                    <a:pt x="1731" y="667"/>
                    <a:pt x="1752" y="656"/>
                    <a:pt x="1752" y="656"/>
                  </a:cubicBezTo>
                  <a:cubicBezTo>
                    <a:pt x="1777" y="606"/>
                    <a:pt x="1800" y="496"/>
                    <a:pt x="1800" y="496"/>
                  </a:cubicBezTo>
                  <a:cubicBezTo>
                    <a:pt x="1774" y="368"/>
                    <a:pt x="1766" y="312"/>
                    <a:pt x="1704" y="208"/>
                  </a:cubicBezTo>
                  <a:cubicBezTo>
                    <a:pt x="1698" y="198"/>
                    <a:pt x="1696" y="184"/>
                    <a:pt x="1688" y="176"/>
                  </a:cubicBezTo>
                  <a:cubicBezTo>
                    <a:pt x="1665" y="153"/>
                    <a:pt x="1601" y="125"/>
                    <a:pt x="1576" y="112"/>
                  </a:cubicBezTo>
                  <a:cubicBezTo>
                    <a:pt x="1465" y="57"/>
                    <a:pt x="1345" y="24"/>
                    <a:pt x="1224" y="0"/>
                  </a:cubicBezTo>
                  <a:cubicBezTo>
                    <a:pt x="1197" y="5"/>
                    <a:pt x="1170" y="9"/>
                    <a:pt x="1144" y="16"/>
                  </a:cubicBezTo>
                  <a:cubicBezTo>
                    <a:pt x="1096" y="30"/>
                    <a:pt x="1064" y="80"/>
                    <a:pt x="1016" y="96"/>
                  </a:cubicBezTo>
                  <a:cubicBezTo>
                    <a:pt x="973" y="110"/>
                    <a:pt x="932" y="133"/>
                    <a:pt x="888" y="144"/>
                  </a:cubicBezTo>
                  <a:cubicBezTo>
                    <a:pt x="835" y="157"/>
                    <a:pt x="728" y="176"/>
                    <a:pt x="728" y="176"/>
                  </a:cubicBezTo>
                  <a:cubicBezTo>
                    <a:pt x="601" y="160"/>
                    <a:pt x="494" y="143"/>
                    <a:pt x="376" y="96"/>
                  </a:cubicBezTo>
                  <a:cubicBezTo>
                    <a:pt x="344" y="64"/>
                    <a:pt x="316" y="56"/>
                    <a:pt x="296" y="16"/>
                  </a:cubicBezTo>
                  <a:cubicBezTo>
                    <a:pt x="216" y="32"/>
                    <a:pt x="173" y="37"/>
                    <a:pt x="136" y="112"/>
                  </a:cubicBezTo>
                  <a:cubicBezTo>
                    <a:pt x="135" y="122"/>
                    <a:pt x="109" y="333"/>
                    <a:pt x="104" y="352"/>
                  </a:cubicBezTo>
                  <a:cubicBezTo>
                    <a:pt x="98" y="375"/>
                    <a:pt x="81" y="394"/>
                    <a:pt x="72" y="416"/>
                  </a:cubicBezTo>
                  <a:cubicBezTo>
                    <a:pt x="0" y="595"/>
                    <a:pt x="68" y="457"/>
                    <a:pt x="24" y="544"/>
                  </a:cubicBezTo>
                  <a:cubicBezTo>
                    <a:pt x="35" y="565"/>
                    <a:pt x="45" y="587"/>
                    <a:pt x="56" y="608"/>
                  </a:cubicBezTo>
                  <a:cubicBezTo>
                    <a:pt x="67" y="629"/>
                    <a:pt x="120" y="640"/>
                    <a:pt x="120" y="640"/>
                  </a:cubicBezTo>
                  <a:cubicBezTo>
                    <a:pt x="157" y="635"/>
                    <a:pt x="195" y="632"/>
                    <a:pt x="232" y="624"/>
                  </a:cubicBezTo>
                  <a:cubicBezTo>
                    <a:pt x="244" y="621"/>
                    <a:pt x="252" y="608"/>
                    <a:pt x="264" y="608"/>
                  </a:cubicBezTo>
                  <a:cubicBezTo>
                    <a:pt x="276" y="608"/>
                    <a:pt x="285" y="619"/>
                    <a:pt x="296" y="624"/>
                  </a:cubicBezTo>
                  <a:cubicBezTo>
                    <a:pt x="260" y="696"/>
                    <a:pt x="258" y="786"/>
                    <a:pt x="232" y="864"/>
                  </a:cubicBezTo>
                  <a:cubicBezTo>
                    <a:pt x="291" y="981"/>
                    <a:pt x="232" y="896"/>
                    <a:pt x="296" y="944"/>
                  </a:cubicBezTo>
                  <a:cubicBezTo>
                    <a:pt x="308" y="953"/>
                    <a:pt x="315" y="968"/>
                    <a:pt x="328" y="976"/>
                  </a:cubicBezTo>
                  <a:cubicBezTo>
                    <a:pt x="348" y="989"/>
                    <a:pt x="392" y="1008"/>
                    <a:pt x="392" y="1008"/>
                  </a:cubicBezTo>
                  <a:cubicBezTo>
                    <a:pt x="429" y="1003"/>
                    <a:pt x="468" y="1002"/>
                    <a:pt x="504" y="992"/>
                  </a:cubicBezTo>
                  <a:cubicBezTo>
                    <a:pt x="517" y="989"/>
                    <a:pt x="614" y="928"/>
                    <a:pt x="632" y="928"/>
                  </a:cubicBezTo>
                  <a:cubicBezTo>
                    <a:pt x="664" y="928"/>
                    <a:pt x="696" y="928"/>
                    <a:pt x="728" y="928"/>
                  </a:cubicBezTo>
                  <a:close/>
                </a:path>
              </a:pathLst>
            </a:custGeom>
            <a:solidFill>
              <a:srgbClr val="99CCFF">
                <a:alpha val="50195"/>
              </a:srgbClr>
            </a:solidFill>
            <a:ln w="9525">
              <a:solidFill>
                <a:schemeClr val="tx1"/>
              </a:solidFill>
              <a:round/>
              <a:headEnd/>
              <a:tailEnd/>
            </a:ln>
          </p:spPr>
          <p:txBody>
            <a:bodyPr/>
            <a:lstStyle/>
            <a:p>
              <a:endParaRPr lang="en-US"/>
            </a:p>
          </p:txBody>
        </p:sp>
        <p:sp>
          <p:nvSpPr>
            <p:cNvPr id="20489" name="Freeform 10"/>
            <p:cNvSpPr>
              <a:spLocks/>
            </p:cNvSpPr>
            <p:nvPr/>
          </p:nvSpPr>
          <p:spPr bwMode="auto">
            <a:xfrm>
              <a:off x="3599" y="1664"/>
              <a:ext cx="1537" cy="1697"/>
            </a:xfrm>
            <a:custGeom>
              <a:avLst/>
              <a:gdLst>
                <a:gd name="T0" fmla="*/ 1217 w 1537"/>
                <a:gd name="T1" fmla="*/ 1424 h 1697"/>
                <a:gd name="T2" fmla="*/ 1153 w 1537"/>
                <a:gd name="T3" fmla="*/ 1280 h 1697"/>
                <a:gd name="T4" fmla="*/ 1297 w 1537"/>
                <a:gd name="T5" fmla="*/ 1168 h 1697"/>
                <a:gd name="T6" fmla="*/ 1393 w 1537"/>
                <a:gd name="T7" fmla="*/ 1120 h 1697"/>
                <a:gd name="T8" fmla="*/ 1441 w 1537"/>
                <a:gd name="T9" fmla="*/ 1104 h 1697"/>
                <a:gd name="T10" fmla="*/ 1537 w 1537"/>
                <a:gd name="T11" fmla="*/ 1040 h 1697"/>
                <a:gd name="T12" fmla="*/ 1489 w 1537"/>
                <a:gd name="T13" fmla="*/ 864 h 1697"/>
                <a:gd name="T14" fmla="*/ 1121 w 1537"/>
                <a:gd name="T15" fmla="*/ 656 h 1697"/>
                <a:gd name="T16" fmla="*/ 1057 w 1537"/>
                <a:gd name="T17" fmla="*/ 592 h 1697"/>
                <a:gd name="T18" fmla="*/ 1025 w 1537"/>
                <a:gd name="T19" fmla="*/ 496 h 1697"/>
                <a:gd name="T20" fmla="*/ 1009 w 1537"/>
                <a:gd name="T21" fmla="*/ 336 h 1697"/>
                <a:gd name="T22" fmla="*/ 833 w 1537"/>
                <a:gd name="T23" fmla="*/ 128 h 1697"/>
                <a:gd name="T24" fmla="*/ 577 w 1537"/>
                <a:gd name="T25" fmla="*/ 0 h 1697"/>
                <a:gd name="T26" fmla="*/ 497 w 1537"/>
                <a:gd name="T27" fmla="*/ 80 h 1697"/>
                <a:gd name="T28" fmla="*/ 545 w 1537"/>
                <a:gd name="T29" fmla="*/ 224 h 1697"/>
                <a:gd name="T30" fmla="*/ 577 w 1537"/>
                <a:gd name="T31" fmla="*/ 272 h 1697"/>
                <a:gd name="T32" fmla="*/ 609 w 1537"/>
                <a:gd name="T33" fmla="*/ 336 h 1697"/>
                <a:gd name="T34" fmla="*/ 625 w 1537"/>
                <a:gd name="T35" fmla="*/ 368 h 1697"/>
                <a:gd name="T36" fmla="*/ 577 w 1537"/>
                <a:gd name="T37" fmla="*/ 416 h 1697"/>
                <a:gd name="T38" fmla="*/ 513 w 1537"/>
                <a:gd name="T39" fmla="*/ 464 h 1697"/>
                <a:gd name="T40" fmla="*/ 273 w 1537"/>
                <a:gd name="T41" fmla="*/ 544 h 1697"/>
                <a:gd name="T42" fmla="*/ 241 w 1537"/>
                <a:gd name="T43" fmla="*/ 560 h 1697"/>
                <a:gd name="T44" fmla="*/ 337 w 1537"/>
                <a:gd name="T45" fmla="*/ 688 h 1697"/>
                <a:gd name="T46" fmla="*/ 369 w 1537"/>
                <a:gd name="T47" fmla="*/ 704 h 1697"/>
                <a:gd name="T48" fmla="*/ 97 w 1537"/>
                <a:gd name="T49" fmla="*/ 704 h 1697"/>
                <a:gd name="T50" fmla="*/ 33 w 1537"/>
                <a:gd name="T51" fmla="*/ 736 h 1697"/>
                <a:gd name="T52" fmla="*/ 33 w 1537"/>
                <a:gd name="T53" fmla="*/ 960 h 1697"/>
                <a:gd name="T54" fmla="*/ 65 w 1537"/>
                <a:gd name="T55" fmla="*/ 1088 h 1697"/>
                <a:gd name="T56" fmla="*/ 129 w 1537"/>
                <a:gd name="T57" fmla="*/ 1216 h 1697"/>
                <a:gd name="T58" fmla="*/ 145 w 1537"/>
                <a:gd name="T59" fmla="*/ 1248 h 1697"/>
                <a:gd name="T60" fmla="*/ 241 w 1537"/>
                <a:gd name="T61" fmla="*/ 1312 h 1697"/>
                <a:gd name="T62" fmla="*/ 369 w 1537"/>
                <a:gd name="T63" fmla="*/ 1344 h 1697"/>
                <a:gd name="T64" fmla="*/ 641 w 1537"/>
                <a:gd name="T65" fmla="*/ 1424 h 1697"/>
                <a:gd name="T66" fmla="*/ 673 w 1537"/>
                <a:gd name="T67" fmla="*/ 1568 h 1697"/>
                <a:gd name="T68" fmla="*/ 1025 w 1537"/>
                <a:gd name="T69" fmla="*/ 1696 h 1697"/>
                <a:gd name="T70" fmla="*/ 1425 w 1537"/>
                <a:gd name="T71" fmla="*/ 1680 h 1697"/>
                <a:gd name="T72" fmla="*/ 1409 w 1537"/>
                <a:gd name="T73" fmla="*/ 1648 h 1697"/>
                <a:gd name="T74" fmla="*/ 1377 w 1537"/>
                <a:gd name="T75" fmla="*/ 1616 h 1697"/>
                <a:gd name="T76" fmla="*/ 1313 w 1537"/>
                <a:gd name="T77" fmla="*/ 1488 h 1697"/>
                <a:gd name="T78" fmla="*/ 1281 w 1537"/>
                <a:gd name="T79" fmla="*/ 1456 h 1697"/>
                <a:gd name="T80" fmla="*/ 1265 w 1537"/>
                <a:gd name="T81" fmla="*/ 1424 h 1697"/>
                <a:gd name="T82" fmla="*/ 1217 w 1537"/>
                <a:gd name="T83" fmla="*/ 1424 h 16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37"/>
                <a:gd name="T127" fmla="*/ 0 h 1697"/>
                <a:gd name="T128" fmla="*/ 1537 w 1537"/>
                <a:gd name="T129" fmla="*/ 1697 h 16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37" h="1697">
                  <a:moveTo>
                    <a:pt x="1217" y="1424"/>
                  </a:moveTo>
                  <a:cubicBezTo>
                    <a:pt x="1191" y="1372"/>
                    <a:pt x="1168" y="1338"/>
                    <a:pt x="1153" y="1280"/>
                  </a:cubicBezTo>
                  <a:cubicBezTo>
                    <a:pt x="1182" y="1194"/>
                    <a:pt x="1224" y="1200"/>
                    <a:pt x="1297" y="1168"/>
                  </a:cubicBezTo>
                  <a:cubicBezTo>
                    <a:pt x="1330" y="1153"/>
                    <a:pt x="1359" y="1131"/>
                    <a:pt x="1393" y="1120"/>
                  </a:cubicBezTo>
                  <a:cubicBezTo>
                    <a:pt x="1409" y="1115"/>
                    <a:pt x="1425" y="1110"/>
                    <a:pt x="1441" y="1104"/>
                  </a:cubicBezTo>
                  <a:cubicBezTo>
                    <a:pt x="1479" y="1089"/>
                    <a:pt x="1500" y="1058"/>
                    <a:pt x="1537" y="1040"/>
                  </a:cubicBezTo>
                  <a:cubicBezTo>
                    <a:pt x="1535" y="1029"/>
                    <a:pt x="1527" y="883"/>
                    <a:pt x="1489" y="864"/>
                  </a:cubicBezTo>
                  <a:cubicBezTo>
                    <a:pt x="1363" y="801"/>
                    <a:pt x="1260" y="691"/>
                    <a:pt x="1121" y="656"/>
                  </a:cubicBezTo>
                  <a:cubicBezTo>
                    <a:pt x="1100" y="635"/>
                    <a:pt x="1064" y="621"/>
                    <a:pt x="1057" y="592"/>
                  </a:cubicBezTo>
                  <a:cubicBezTo>
                    <a:pt x="1038" y="516"/>
                    <a:pt x="1051" y="548"/>
                    <a:pt x="1025" y="496"/>
                  </a:cubicBezTo>
                  <a:cubicBezTo>
                    <a:pt x="1020" y="443"/>
                    <a:pt x="1017" y="389"/>
                    <a:pt x="1009" y="336"/>
                  </a:cubicBezTo>
                  <a:cubicBezTo>
                    <a:pt x="993" y="233"/>
                    <a:pt x="913" y="181"/>
                    <a:pt x="833" y="128"/>
                  </a:cubicBezTo>
                  <a:cubicBezTo>
                    <a:pt x="796" y="53"/>
                    <a:pt x="658" y="16"/>
                    <a:pt x="577" y="0"/>
                  </a:cubicBezTo>
                  <a:cubicBezTo>
                    <a:pt x="537" y="20"/>
                    <a:pt x="529" y="48"/>
                    <a:pt x="497" y="80"/>
                  </a:cubicBezTo>
                  <a:cubicBezTo>
                    <a:pt x="520" y="126"/>
                    <a:pt x="522" y="178"/>
                    <a:pt x="545" y="224"/>
                  </a:cubicBezTo>
                  <a:cubicBezTo>
                    <a:pt x="554" y="241"/>
                    <a:pt x="567" y="255"/>
                    <a:pt x="577" y="272"/>
                  </a:cubicBezTo>
                  <a:cubicBezTo>
                    <a:pt x="589" y="293"/>
                    <a:pt x="598" y="315"/>
                    <a:pt x="609" y="336"/>
                  </a:cubicBezTo>
                  <a:cubicBezTo>
                    <a:pt x="614" y="347"/>
                    <a:pt x="625" y="368"/>
                    <a:pt x="625" y="368"/>
                  </a:cubicBezTo>
                  <a:cubicBezTo>
                    <a:pt x="582" y="453"/>
                    <a:pt x="641" y="352"/>
                    <a:pt x="577" y="416"/>
                  </a:cubicBezTo>
                  <a:cubicBezTo>
                    <a:pt x="518" y="475"/>
                    <a:pt x="622" y="428"/>
                    <a:pt x="513" y="464"/>
                  </a:cubicBezTo>
                  <a:cubicBezTo>
                    <a:pt x="447" y="530"/>
                    <a:pt x="363" y="529"/>
                    <a:pt x="273" y="544"/>
                  </a:cubicBezTo>
                  <a:cubicBezTo>
                    <a:pt x="262" y="549"/>
                    <a:pt x="249" y="552"/>
                    <a:pt x="241" y="560"/>
                  </a:cubicBezTo>
                  <a:cubicBezTo>
                    <a:pt x="164" y="637"/>
                    <a:pt x="299" y="673"/>
                    <a:pt x="337" y="688"/>
                  </a:cubicBezTo>
                  <a:cubicBezTo>
                    <a:pt x="348" y="692"/>
                    <a:pt x="358" y="699"/>
                    <a:pt x="369" y="704"/>
                  </a:cubicBezTo>
                  <a:cubicBezTo>
                    <a:pt x="255" y="761"/>
                    <a:pt x="416" y="687"/>
                    <a:pt x="97" y="704"/>
                  </a:cubicBezTo>
                  <a:cubicBezTo>
                    <a:pt x="73" y="705"/>
                    <a:pt x="33" y="736"/>
                    <a:pt x="33" y="736"/>
                  </a:cubicBezTo>
                  <a:cubicBezTo>
                    <a:pt x="0" y="836"/>
                    <a:pt x="11" y="782"/>
                    <a:pt x="33" y="960"/>
                  </a:cubicBezTo>
                  <a:cubicBezTo>
                    <a:pt x="37" y="995"/>
                    <a:pt x="50" y="1052"/>
                    <a:pt x="65" y="1088"/>
                  </a:cubicBezTo>
                  <a:cubicBezTo>
                    <a:pt x="84" y="1131"/>
                    <a:pt x="108" y="1174"/>
                    <a:pt x="129" y="1216"/>
                  </a:cubicBezTo>
                  <a:cubicBezTo>
                    <a:pt x="134" y="1227"/>
                    <a:pt x="134" y="1243"/>
                    <a:pt x="145" y="1248"/>
                  </a:cubicBezTo>
                  <a:cubicBezTo>
                    <a:pt x="182" y="1266"/>
                    <a:pt x="203" y="1297"/>
                    <a:pt x="241" y="1312"/>
                  </a:cubicBezTo>
                  <a:cubicBezTo>
                    <a:pt x="310" y="1340"/>
                    <a:pt x="280" y="1320"/>
                    <a:pt x="369" y="1344"/>
                  </a:cubicBezTo>
                  <a:cubicBezTo>
                    <a:pt x="454" y="1367"/>
                    <a:pt x="557" y="1396"/>
                    <a:pt x="641" y="1424"/>
                  </a:cubicBezTo>
                  <a:cubicBezTo>
                    <a:pt x="645" y="1453"/>
                    <a:pt x="644" y="1532"/>
                    <a:pt x="673" y="1568"/>
                  </a:cubicBezTo>
                  <a:cubicBezTo>
                    <a:pt x="747" y="1661"/>
                    <a:pt x="913" y="1680"/>
                    <a:pt x="1025" y="1696"/>
                  </a:cubicBezTo>
                  <a:cubicBezTo>
                    <a:pt x="1158" y="1691"/>
                    <a:pt x="1293" y="1697"/>
                    <a:pt x="1425" y="1680"/>
                  </a:cubicBezTo>
                  <a:cubicBezTo>
                    <a:pt x="1437" y="1679"/>
                    <a:pt x="1416" y="1658"/>
                    <a:pt x="1409" y="1648"/>
                  </a:cubicBezTo>
                  <a:cubicBezTo>
                    <a:pt x="1400" y="1636"/>
                    <a:pt x="1385" y="1629"/>
                    <a:pt x="1377" y="1616"/>
                  </a:cubicBezTo>
                  <a:cubicBezTo>
                    <a:pt x="1352" y="1579"/>
                    <a:pt x="1333" y="1529"/>
                    <a:pt x="1313" y="1488"/>
                  </a:cubicBezTo>
                  <a:cubicBezTo>
                    <a:pt x="1306" y="1475"/>
                    <a:pt x="1290" y="1468"/>
                    <a:pt x="1281" y="1456"/>
                  </a:cubicBezTo>
                  <a:cubicBezTo>
                    <a:pt x="1274" y="1446"/>
                    <a:pt x="1274" y="1431"/>
                    <a:pt x="1265" y="1424"/>
                  </a:cubicBezTo>
                  <a:cubicBezTo>
                    <a:pt x="1172" y="1349"/>
                    <a:pt x="1200" y="1389"/>
                    <a:pt x="1217" y="1424"/>
                  </a:cubicBezTo>
                  <a:close/>
                </a:path>
              </a:pathLst>
            </a:custGeom>
            <a:solidFill>
              <a:srgbClr val="99CCFF">
                <a:alpha val="50195"/>
              </a:srgbClr>
            </a:solidFill>
            <a:ln w="9525">
              <a:solidFill>
                <a:schemeClr val="tx1"/>
              </a:solidFill>
              <a:round/>
              <a:headEnd/>
              <a:tailEnd/>
            </a:ln>
          </p:spPr>
          <p:txBody>
            <a:bodyPr/>
            <a:lstStyle/>
            <a:p>
              <a:endParaRPr lang="en-US"/>
            </a:p>
          </p:txBody>
        </p:sp>
        <p:sp>
          <p:nvSpPr>
            <p:cNvPr id="20490" name="Oval 11"/>
            <p:cNvSpPr>
              <a:spLocks noChangeArrowheads="1"/>
            </p:cNvSpPr>
            <p:nvPr/>
          </p:nvSpPr>
          <p:spPr bwMode="auto">
            <a:xfrm>
              <a:off x="1487" y="2160"/>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20491" name="Oval 12"/>
            <p:cNvSpPr>
              <a:spLocks noChangeArrowheads="1"/>
            </p:cNvSpPr>
            <p:nvPr/>
          </p:nvSpPr>
          <p:spPr bwMode="auto">
            <a:xfrm>
              <a:off x="1439" y="2960"/>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20492" name="Oval 13"/>
            <p:cNvSpPr>
              <a:spLocks noChangeArrowheads="1"/>
            </p:cNvSpPr>
            <p:nvPr/>
          </p:nvSpPr>
          <p:spPr bwMode="auto">
            <a:xfrm>
              <a:off x="2543" y="2144"/>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20493" name="Oval 14"/>
            <p:cNvSpPr>
              <a:spLocks noChangeArrowheads="1"/>
            </p:cNvSpPr>
            <p:nvPr/>
          </p:nvSpPr>
          <p:spPr bwMode="auto">
            <a:xfrm>
              <a:off x="2495" y="2768"/>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20494" name="Oval 15"/>
            <p:cNvSpPr>
              <a:spLocks noChangeArrowheads="1"/>
            </p:cNvSpPr>
            <p:nvPr/>
          </p:nvSpPr>
          <p:spPr bwMode="auto">
            <a:xfrm>
              <a:off x="3455" y="2960"/>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20495" name="Oval 16"/>
            <p:cNvSpPr>
              <a:spLocks noChangeArrowheads="1"/>
            </p:cNvSpPr>
            <p:nvPr/>
          </p:nvSpPr>
          <p:spPr bwMode="auto">
            <a:xfrm>
              <a:off x="3455" y="2240"/>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20496" name="Oval 17"/>
            <p:cNvSpPr>
              <a:spLocks noChangeArrowheads="1"/>
            </p:cNvSpPr>
            <p:nvPr/>
          </p:nvSpPr>
          <p:spPr bwMode="auto">
            <a:xfrm>
              <a:off x="4271" y="1712"/>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20497" name="Oval 18"/>
            <p:cNvSpPr>
              <a:spLocks noChangeArrowheads="1"/>
            </p:cNvSpPr>
            <p:nvPr/>
          </p:nvSpPr>
          <p:spPr bwMode="auto">
            <a:xfrm>
              <a:off x="4319" y="2528"/>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20498" name="Oval 19"/>
            <p:cNvSpPr>
              <a:spLocks noChangeArrowheads="1"/>
            </p:cNvSpPr>
            <p:nvPr/>
          </p:nvSpPr>
          <p:spPr bwMode="auto">
            <a:xfrm>
              <a:off x="1871" y="3104"/>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sp>
          <p:nvSpPr>
            <p:cNvPr id="20499" name="Oval 20"/>
            <p:cNvSpPr>
              <a:spLocks noChangeArrowheads="1"/>
            </p:cNvSpPr>
            <p:nvPr/>
          </p:nvSpPr>
          <p:spPr bwMode="auto">
            <a:xfrm>
              <a:off x="4607" y="3200"/>
              <a:ext cx="96" cy="96"/>
            </a:xfrm>
            <a:prstGeom prst="ellipse">
              <a:avLst/>
            </a:prstGeom>
            <a:solidFill>
              <a:srgbClr val="FF0000"/>
            </a:solidFill>
            <a:ln w="9525">
              <a:solidFill>
                <a:schemeClr val="tx1"/>
              </a:solidFill>
              <a:round/>
              <a:headEnd/>
              <a:tailEnd/>
            </a:ln>
          </p:spPr>
          <p:txBody>
            <a:bodyPr wrap="none" anchor="ctr">
              <a:spAutoFit/>
            </a:bodyPr>
            <a:lstStyle/>
            <a:p>
              <a:pPr algn="r"/>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EEA0645-0A7E-486B-B431-83A29901D363}" type="slidenum">
              <a:rPr lang="en-US" sz="1400" b="0" smtClean="0">
                <a:latin typeface="Times New Roman" pitchFamily="18" charset="0"/>
              </a:rPr>
              <a:pPr eaLnBrk="1" hangingPunct="1"/>
              <a:t>2</a:t>
            </a:fld>
            <a:endParaRPr lang="en-US" sz="1400" b="0" smtClean="0">
              <a:latin typeface="Times New Roman" pitchFamily="18" charset="0"/>
            </a:endParaRPr>
          </a:p>
        </p:txBody>
      </p:sp>
      <p:pic>
        <p:nvPicPr>
          <p:cNvPr id="4099" name="Picture 3"/>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5240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txBox="1">
            <a:spLocks noGrp="1"/>
          </p:cNvSpPr>
          <p:nvPr/>
        </p:nvSpPr>
        <p:spPr bwMode="auto">
          <a:xfrm>
            <a:off x="6553200" y="6413500"/>
            <a:ext cx="19812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39591C4-456C-433E-92A6-AD196D4366D6}" type="slidenum">
              <a:rPr lang="en-US" sz="1400" b="0">
                <a:latin typeface="Times New Roman" pitchFamily="18" charset="0"/>
              </a:rPr>
              <a:pPr eaLnBrk="1" hangingPunct="1"/>
              <a:t>20</a:t>
            </a:fld>
            <a:endParaRPr lang="en-US" sz="1400" b="0">
              <a:solidFill>
                <a:srgbClr val="FBBA03"/>
              </a:solidFill>
              <a:latin typeface="Times New Roman" pitchFamily="18" charset="0"/>
            </a:endParaRPr>
          </a:p>
        </p:txBody>
      </p:sp>
      <p:sp>
        <p:nvSpPr>
          <p:cNvPr id="21507" name="Freeform 2"/>
          <p:cNvSpPr>
            <a:spLocks/>
          </p:cNvSpPr>
          <p:nvPr/>
        </p:nvSpPr>
        <p:spPr bwMode="auto">
          <a:xfrm>
            <a:off x="5956300" y="1373188"/>
            <a:ext cx="2068513" cy="1682750"/>
          </a:xfrm>
          <a:custGeom>
            <a:avLst/>
            <a:gdLst>
              <a:gd name="T0" fmla="*/ 2147483647 w 1303"/>
              <a:gd name="T1" fmla="*/ 2147483647 h 1060"/>
              <a:gd name="T2" fmla="*/ 2147483647 w 1303"/>
              <a:gd name="T3" fmla="*/ 2147483647 h 1060"/>
              <a:gd name="T4" fmla="*/ 2147483647 w 1303"/>
              <a:gd name="T5" fmla="*/ 2147483647 h 1060"/>
              <a:gd name="T6" fmla="*/ 2147483647 w 1303"/>
              <a:gd name="T7" fmla="*/ 2147483647 h 1060"/>
              <a:gd name="T8" fmla="*/ 2147483647 w 1303"/>
              <a:gd name="T9" fmla="*/ 2147483647 h 1060"/>
              <a:gd name="T10" fmla="*/ 2147483647 w 1303"/>
              <a:gd name="T11" fmla="*/ 2147483647 h 1060"/>
              <a:gd name="T12" fmla="*/ 2147483647 w 1303"/>
              <a:gd name="T13" fmla="*/ 2147483647 h 1060"/>
              <a:gd name="T14" fmla="*/ 2147483647 w 1303"/>
              <a:gd name="T15" fmla="*/ 2147483647 h 1060"/>
              <a:gd name="T16" fmla="*/ 2147483647 w 1303"/>
              <a:gd name="T17" fmla="*/ 2147483647 h 1060"/>
              <a:gd name="T18" fmla="*/ 2147483647 w 1303"/>
              <a:gd name="T19" fmla="*/ 2147483647 h 1060"/>
              <a:gd name="T20" fmla="*/ 2147483647 w 1303"/>
              <a:gd name="T21" fmla="*/ 2147483647 h 1060"/>
              <a:gd name="T22" fmla="*/ 2147483647 w 1303"/>
              <a:gd name="T23" fmla="*/ 2147483647 h 1060"/>
              <a:gd name="T24" fmla="*/ 2147483647 w 1303"/>
              <a:gd name="T25" fmla="*/ 2147483647 h 1060"/>
              <a:gd name="T26" fmla="*/ 2147483647 w 1303"/>
              <a:gd name="T27" fmla="*/ 2147483647 h 1060"/>
              <a:gd name="T28" fmla="*/ 2147483647 w 1303"/>
              <a:gd name="T29" fmla="*/ 2147483647 h 1060"/>
              <a:gd name="T30" fmla="*/ 2147483647 w 1303"/>
              <a:gd name="T31" fmla="*/ 2147483647 h 1060"/>
              <a:gd name="T32" fmla="*/ 2147483647 w 1303"/>
              <a:gd name="T33" fmla="*/ 2147483647 h 1060"/>
              <a:gd name="T34" fmla="*/ 2147483647 w 1303"/>
              <a:gd name="T35" fmla="*/ 2147483647 h 10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3"/>
              <a:gd name="T55" fmla="*/ 0 h 1060"/>
              <a:gd name="T56" fmla="*/ 1303 w 1303"/>
              <a:gd name="T57" fmla="*/ 1060 h 10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3" h="1060">
                <a:moveTo>
                  <a:pt x="335" y="177"/>
                </a:moveTo>
                <a:cubicBezTo>
                  <a:pt x="273" y="174"/>
                  <a:pt x="102" y="189"/>
                  <a:pt x="79" y="213"/>
                </a:cubicBezTo>
                <a:cubicBezTo>
                  <a:pt x="56" y="237"/>
                  <a:pt x="210" y="276"/>
                  <a:pt x="198" y="323"/>
                </a:cubicBezTo>
                <a:cubicBezTo>
                  <a:pt x="186" y="370"/>
                  <a:pt x="0" y="456"/>
                  <a:pt x="6" y="497"/>
                </a:cubicBezTo>
                <a:cubicBezTo>
                  <a:pt x="12" y="538"/>
                  <a:pt x="208" y="520"/>
                  <a:pt x="235" y="570"/>
                </a:cubicBezTo>
                <a:cubicBezTo>
                  <a:pt x="262" y="620"/>
                  <a:pt x="147" y="761"/>
                  <a:pt x="171" y="798"/>
                </a:cubicBezTo>
                <a:cubicBezTo>
                  <a:pt x="195" y="835"/>
                  <a:pt x="326" y="759"/>
                  <a:pt x="381" y="789"/>
                </a:cubicBezTo>
                <a:cubicBezTo>
                  <a:pt x="436" y="819"/>
                  <a:pt x="463" y="966"/>
                  <a:pt x="500" y="981"/>
                </a:cubicBezTo>
                <a:cubicBezTo>
                  <a:pt x="537" y="996"/>
                  <a:pt x="521" y="872"/>
                  <a:pt x="600" y="881"/>
                </a:cubicBezTo>
                <a:cubicBezTo>
                  <a:pt x="679" y="890"/>
                  <a:pt x="931" y="1060"/>
                  <a:pt x="975" y="1036"/>
                </a:cubicBezTo>
                <a:cubicBezTo>
                  <a:pt x="1019" y="1012"/>
                  <a:pt x="813" y="810"/>
                  <a:pt x="866" y="734"/>
                </a:cubicBezTo>
                <a:cubicBezTo>
                  <a:pt x="919" y="658"/>
                  <a:pt x="1287" y="623"/>
                  <a:pt x="1295" y="579"/>
                </a:cubicBezTo>
                <a:cubicBezTo>
                  <a:pt x="1303" y="535"/>
                  <a:pt x="952" y="515"/>
                  <a:pt x="911" y="469"/>
                </a:cubicBezTo>
                <a:cubicBezTo>
                  <a:pt x="870" y="423"/>
                  <a:pt x="1077" y="332"/>
                  <a:pt x="1048" y="305"/>
                </a:cubicBezTo>
                <a:cubicBezTo>
                  <a:pt x="1019" y="278"/>
                  <a:pt x="790" y="354"/>
                  <a:pt x="738" y="305"/>
                </a:cubicBezTo>
                <a:cubicBezTo>
                  <a:pt x="686" y="256"/>
                  <a:pt x="785" y="24"/>
                  <a:pt x="738" y="12"/>
                </a:cubicBezTo>
                <a:cubicBezTo>
                  <a:pt x="691" y="0"/>
                  <a:pt x="523" y="202"/>
                  <a:pt x="454" y="231"/>
                </a:cubicBezTo>
                <a:cubicBezTo>
                  <a:pt x="385" y="260"/>
                  <a:pt x="397" y="180"/>
                  <a:pt x="335" y="177"/>
                </a:cubicBezTo>
                <a:close/>
              </a:path>
            </a:pathLst>
          </a:custGeom>
          <a:solidFill>
            <a:schemeClr val="folHlink"/>
          </a:solidFill>
          <a:ln w="12700">
            <a:solidFill>
              <a:schemeClr val="tx1"/>
            </a:solidFill>
            <a:round/>
            <a:headEnd/>
            <a:tailEnd/>
          </a:ln>
        </p:spPr>
        <p:txBody>
          <a:bodyPr wrap="none">
            <a:spAutoFit/>
          </a:bodyPr>
          <a:lstStyle/>
          <a:p>
            <a:endParaRPr lang="en-US"/>
          </a:p>
        </p:txBody>
      </p:sp>
      <p:sp>
        <p:nvSpPr>
          <p:cNvPr id="21508" name="Rectangle 3"/>
          <p:cNvSpPr>
            <a:spLocks noGrp="1" noChangeArrowheads="1"/>
          </p:cNvSpPr>
          <p:nvPr>
            <p:ph type="title" idx="4294967295"/>
          </p:nvPr>
        </p:nvSpPr>
        <p:spPr>
          <a:xfrm>
            <a:off x="0" y="381000"/>
            <a:ext cx="8069263" cy="685800"/>
          </a:xfrm>
        </p:spPr>
        <p:txBody>
          <a:bodyPr/>
          <a:lstStyle/>
          <a:p>
            <a:r>
              <a:rPr lang="en-US" smtClean="0"/>
              <a:t>The Amoeboed </a:t>
            </a:r>
            <a:r>
              <a:rPr lang="ja-JP" altLang="en-US" smtClean="0"/>
              <a:t>“</a:t>
            </a:r>
            <a:r>
              <a:rPr lang="en-US" altLang="ja-JP" smtClean="0"/>
              <a:t>cell</a:t>
            </a:r>
            <a:r>
              <a:rPr lang="ja-JP" altLang="en-US" smtClean="0"/>
              <a:t>”</a:t>
            </a:r>
            <a:r>
              <a:rPr lang="en-US" altLang="ja-JP" smtClean="0"/>
              <a:t/>
            </a:r>
            <a:br>
              <a:rPr lang="en-US" altLang="ja-JP" smtClean="0"/>
            </a:br>
            <a:r>
              <a:rPr lang="en-US" altLang="ja-JP" sz="2200" smtClean="0"/>
              <a:t>(courtesy of David Culler, UCB)</a:t>
            </a:r>
            <a:endParaRPr lang="en-US" sz="2200" smtClean="0"/>
          </a:p>
        </p:txBody>
      </p:sp>
      <p:sp>
        <p:nvSpPr>
          <p:cNvPr id="21509" name="Line 4"/>
          <p:cNvSpPr>
            <a:spLocks noChangeShapeType="1"/>
          </p:cNvSpPr>
          <p:nvPr/>
        </p:nvSpPr>
        <p:spPr bwMode="auto">
          <a:xfrm>
            <a:off x="1539875" y="5762625"/>
            <a:ext cx="63706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1510" name="Line 5"/>
          <p:cNvSpPr>
            <a:spLocks noChangeShapeType="1"/>
          </p:cNvSpPr>
          <p:nvPr/>
        </p:nvSpPr>
        <p:spPr bwMode="auto">
          <a:xfrm flipH="1" flipV="1">
            <a:off x="1481138" y="1538288"/>
            <a:ext cx="28575" cy="42687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950" name="Freeform 6"/>
          <p:cNvSpPr>
            <a:spLocks/>
          </p:cNvSpPr>
          <p:nvPr/>
        </p:nvSpPr>
        <p:spPr bwMode="auto">
          <a:xfrm>
            <a:off x="1668463" y="1887538"/>
            <a:ext cx="6197600" cy="3179762"/>
          </a:xfrm>
          <a:custGeom>
            <a:avLst/>
            <a:gdLst>
              <a:gd name="T0" fmla="*/ 0 w 3904"/>
              <a:gd name="T1" fmla="*/ 0 h 2003"/>
              <a:gd name="T2" fmla="*/ 2147483647 w 3904"/>
              <a:gd name="T3" fmla="*/ 2147483647 h 2003"/>
              <a:gd name="T4" fmla="*/ 2147483647 w 3904"/>
              <a:gd name="T5" fmla="*/ 2147483647 h 2003"/>
              <a:gd name="T6" fmla="*/ 2147483647 w 3904"/>
              <a:gd name="T7" fmla="*/ 2147483647 h 2003"/>
              <a:gd name="T8" fmla="*/ 2147483647 w 3904"/>
              <a:gd name="T9" fmla="*/ 2147483647 h 2003"/>
              <a:gd name="T10" fmla="*/ 2147483647 w 3904"/>
              <a:gd name="T11" fmla="*/ 2147483647 h 2003"/>
              <a:gd name="T12" fmla="*/ 2147483647 w 3904"/>
              <a:gd name="T13" fmla="*/ 2147483647 h 2003"/>
              <a:gd name="T14" fmla="*/ 2147483647 w 3904"/>
              <a:gd name="T15" fmla="*/ 2147483647 h 2003"/>
              <a:gd name="T16" fmla="*/ 2147483647 w 3904"/>
              <a:gd name="T17" fmla="*/ 2147483647 h 2003"/>
              <a:gd name="T18" fmla="*/ 2147483647 w 3904"/>
              <a:gd name="T19" fmla="*/ 2147483647 h 2003"/>
              <a:gd name="T20" fmla="*/ 2147483647 w 3904"/>
              <a:gd name="T21" fmla="*/ 2147483647 h 2003"/>
              <a:gd name="T22" fmla="*/ 2147483647 w 3904"/>
              <a:gd name="T23" fmla="*/ 2147483647 h 2003"/>
              <a:gd name="T24" fmla="*/ 2147483647 w 3904"/>
              <a:gd name="T25" fmla="*/ 2147483647 h 2003"/>
              <a:gd name="T26" fmla="*/ 2147483647 w 3904"/>
              <a:gd name="T27" fmla="*/ 2147483647 h 20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04"/>
              <a:gd name="T43" fmla="*/ 0 h 2003"/>
              <a:gd name="T44" fmla="*/ 3904 w 3904"/>
              <a:gd name="T45" fmla="*/ 2003 h 20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04" h="2003">
                <a:moveTo>
                  <a:pt x="0" y="0"/>
                </a:moveTo>
                <a:cubicBezTo>
                  <a:pt x="12" y="159"/>
                  <a:pt x="24" y="318"/>
                  <a:pt x="74" y="411"/>
                </a:cubicBezTo>
                <a:cubicBezTo>
                  <a:pt x="124" y="504"/>
                  <a:pt x="250" y="516"/>
                  <a:pt x="302" y="557"/>
                </a:cubicBezTo>
                <a:cubicBezTo>
                  <a:pt x="354" y="598"/>
                  <a:pt x="353" y="580"/>
                  <a:pt x="384" y="658"/>
                </a:cubicBezTo>
                <a:cubicBezTo>
                  <a:pt x="415" y="736"/>
                  <a:pt x="445" y="913"/>
                  <a:pt x="485" y="1024"/>
                </a:cubicBezTo>
                <a:cubicBezTo>
                  <a:pt x="525" y="1135"/>
                  <a:pt x="538" y="1282"/>
                  <a:pt x="622" y="1325"/>
                </a:cubicBezTo>
                <a:cubicBezTo>
                  <a:pt x="706" y="1368"/>
                  <a:pt x="891" y="1274"/>
                  <a:pt x="988" y="1280"/>
                </a:cubicBezTo>
                <a:cubicBezTo>
                  <a:pt x="1085" y="1286"/>
                  <a:pt x="1132" y="1272"/>
                  <a:pt x="1207" y="1362"/>
                </a:cubicBezTo>
                <a:cubicBezTo>
                  <a:pt x="1282" y="1452"/>
                  <a:pt x="1235" y="1761"/>
                  <a:pt x="1436" y="1819"/>
                </a:cubicBezTo>
                <a:cubicBezTo>
                  <a:pt x="1637" y="1877"/>
                  <a:pt x="2198" y="1692"/>
                  <a:pt x="2414" y="1709"/>
                </a:cubicBezTo>
                <a:cubicBezTo>
                  <a:pt x="2630" y="1726"/>
                  <a:pt x="2624" y="1891"/>
                  <a:pt x="2734" y="1920"/>
                </a:cubicBezTo>
                <a:cubicBezTo>
                  <a:pt x="2844" y="1949"/>
                  <a:pt x="2930" y="1869"/>
                  <a:pt x="3072" y="1883"/>
                </a:cubicBezTo>
                <a:cubicBezTo>
                  <a:pt x="3214" y="1897"/>
                  <a:pt x="3445" y="2001"/>
                  <a:pt x="3584" y="2002"/>
                </a:cubicBezTo>
                <a:cubicBezTo>
                  <a:pt x="3723" y="2003"/>
                  <a:pt x="3813" y="1947"/>
                  <a:pt x="3904" y="1892"/>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338951" name="Freeform 7"/>
          <p:cNvSpPr>
            <a:spLocks/>
          </p:cNvSpPr>
          <p:nvPr/>
        </p:nvSpPr>
        <p:spPr bwMode="auto">
          <a:xfrm>
            <a:off x="1668463" y="1930400"/>
            <a:ext cx="6197600" cy="3119438"/>
          </a:xfrm>
          <a:custGeom>
            <a:avLst/>
            <a:gdLst>
              <a:gd name="T0" fmla="*/ 0 w 3904"/>
              <a:gd name="T1" fmla="*/ 0 h 1965"/>
              <a:gd name="T2" fmla="*/ 2147483647 w 3904"/>
              <a:gd name="T3" fmla="*/ 2147483647 h 1965"/>
              <a:gd name="T4" fmla="*/ 2147483647 w 3904"/>
              <a:gd name="T5" fmla="*/ 2147483647 h 1965"/>
              <a:gd name="T6" fmla="*/ 2147483647 w 3904"/>
              <a:gd name="T7" fmla="*/ 2147483647 h 1965"/>
              <a:gd name="T8" fmla="*/ 2147483647 w 3904"/>
              <a:gd name="T9" fmla="*/ 2147483647 h 1965"/>
              <a:gd name="T10" fmla="*/ 2147483647 w 3904"/>
              <a:gd name="T11" fmla="*/ 2147483647 h 1965"/>
              <a:gd name="T12" fmla="*/ 2147483647 w 3904"/>
              <a:gd name="T13" fmla="*/ 2147483647 h 1965"/>
              <a:gd name="T14" fmla="*/ 2147483647 w 3904"/>
              <a:gd name="T15" fmla="*/ 2147483647 h 1965"/>
              <a:gd name="T16" fmla="*/ 2147483647 w 3904"/>
              <a:gd name="T17" fmla="*/ 2147483647 h 1965"/>
              <a:gd name="T18" fmla="*/ 2147483647 w 3904"/>
              <a:gd name="T19" fmla="*/ 2147483647 h 1965"/>
              <a:gd name="T20" fmla="*/ 2147483647 w 3904"/>
              <a:gd name="T21" fmla="*/ 2147483647 h 1965"/>
              <a:gd name="T22" fmla="*/ 2147483647 w 3904"/>
              <a:gd name="T23" fmla="*/ 2147483647 h 1965"/>
              <a:gd name="T24" fmla="*/ 2147483647 w 3904"/>
              <a:gd name="T25" fmla="*/ 2147483647 h 1965"/>
              <a:gd name="T26" fmla="*/ 2147483647 w 3904"/>
              <a:gd name="T27" fmla="*/ 2147483647 h 1965"/>
              <a:gd name="T28" fmla="*/ 2147483647 w 3904"/>
              <a:gd name="T29" fmla="*/ 2147483647 h 1965"/>
              <a:gd name="T30" fmla="*/ 2147483647 w 3904"/>
              <a:gd name="T31" fmla="*/ 2147483647 h 1965"/>
              <a:gd name="T32" fmla="*/ 2147483647 w 3904"/>
              <a:gd name="T33" fmla="*/ 2147483647 h 1965"/>
              <a:gd name="T34" fmla="*/ 2147483647 w 3904"/>
              <a:gd name="T35" fmla="*/ 2147483647 h 19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04"/>
              <a:gd name="T55" fmla="*/ 0 h 1965"/>
              <a:gd name="T56" fmla="*/ 3904 w 3904"/>
              <a:gd name="T57" fmla="*/ 1965 h 19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04" h="1965">
                <a:moveTo>
                  <a:pt x="0" y="0"/>
                </a:moveTo>
                <a:cubicBezTo>
                  <a:pt x="32" y="126"/>
                  <a:pt x="64" y="252"/>
                  <a:pt x="101" y="320"/>
                </a:cubicBezTo>
                <a:cubicBezTo>
                  <a:pt x="138" y="388"/>
                  <a:pt x="202" y="350"/>
                  <a:pt x="220" y="411"/>
                </a:cubicBezTo>
                <a:cubicBezTo>
                  <a:pt x="238" y="472"/>
                  <a:pt x="167" y="607"/>
                  <a:pt x="211" y="686"/>
                </a:cubicBezTo>
                <a:cubicBezTo>
                  <a:pt x="255" y="765"/>
                  <a:pt x="424" y="816"/>
                  <a:pt x="485" y="887"/>
                </a:cubicBezTo>
                <a:cubicBezTo>
                  <a:pt x="546" y="958"/>
                  <a:pt x="533" y="1018"/>
                  <a:pt x="576" y="1115"/>
                </a:cubicBezTo>
                <a:cubicBezTo>
                  <a:pt x="619" y="1212"/>
                  <a:pt x="669" y="1406"/>
                  <a:pt x="741" y="1472"/>
                </a:cubicBezTo>
                <a:cubicBezTo>
                  <a:pt x="813" y="1538"/>
                  <a:pt x="951" y="1488"/>
                  <a:pt x="1006" y="1509"/>
                </a:cubicBezTo>
                <a:cubicBezTo>
                  <a:pt x="1061" y="1530"/>
                  <a:pt x="1011" y="1600"/>
                  <a:pt x="1070" y="1600"/>
                </a:cubicBezTo>
                <a:cubicBezTo>
                  <a:pt x="1129" y="1600"/>
                  <a:pt x="1282" y="1504"/>
                  <a:pt x="1363" y="1509"/>
                </a:cubicBezTo>
                <a:cubicBezTo>
                  <a:pt x="1444" y="1514"/>
                  <a:pt x="1508" y="1589"/>
                  <a:pt x="1555" y="1627"/>
                </a:cubicBezTo>
                <a:cubicBezTo>
                  <a:pt x="1602" y="1665"/>
                  <a:pt x="1585" y="1729"/>
                  <a:pt x="1646" y="1737"/>
                </a:cubicBezTo>
                <a:cubicBezTo>
                  <a:pt x="1707" y="1745"/>
                  <a:pt x="1810" y="1658"/>
                  <a:pt x="1920" y="1673"/>
                </a:cubicBezTo>
                <a:cubicBezTo>
                  <a:pt x="2030" y="1688"/>
                  <a:pt x="2165" y="1821"/>
                  <a:pt x="2304" y="1829"/>
                </a:cubicBezTo>
                <a:cubicBezTo>
                  <a:pt x="2443" y="1837"/>
                  <a:pt x="2616" y="1701"/>
                  <a:pt x="2752" y="1719"/>
                </a:cubicBezTo>
                <a:cubicBezTo>
                  <a:pt x="2888" y="1737"/>
                  <a:pt x="2987" y="1911"/>
                  <a:pt x="3118" y="1938"/>
                </a:cubicBezTo>
                <a:cubicBezTo>
                  <a:pt x="3249" y="1965"/>
                  <a:pt x="3408" y="1888"/>
                  <a:pt x="3539" y="1883"/>
                </a:cubicBezTo>
                <a:cubicBezTo>
                  <a:pt x="3670" y="1878"/>
                  <a:pt x="3787" y="1894"/>
                  <a:pt x="3904" y="1911"/>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338952" name="AutoShape 8"/>
          <p:cNvSpPr>
            <a:spLocks noChangeArrowheads="1"/>
          </p:cNvSpPr>
          <p:nvPr/>
        </p:nvSpPr>
        <p:spPr bwMode="auto">
          <a:xfrm>
            <a:off x="2800350" y="3976688"/>
            <a:ext cx="233363" cy="1117600"/>
          </a:xfrm>
          <a:prstGeom prst="upDownArrow">
            <a:avLst>
              <a:gd name="adj1" fmla="val 50000"/>
              <a:gd name="adj2" fmla="val 95782"/>
            </a:avLst>
          </a:prstGeom>
          <a:solidFill>
            <a:schemeClr val="bg1"/>
          </a:solidFill>
          <a:ln w="12700">
            <a:solidFill>
              <a:schemeClr val="tx1"/>
            </a:solidFill>
            <a:miter lim="800000"/>
            <a:headEnd/>
            <a:tailEnd/>
          </a:ln>
        </p:spPr>
        <p:txBody>
          <a:bodyPr wrap="none" anchor="ctr">
            <a:spAutoFit/>
          </a:bodyPr>
          <a:lstStyle/>
          <a:p>
            <a:pPr algn="r"/>
            <a:endParaRPr lang="en-US"/>
          </a:p>
        </p:txBody>
      </p:sp>
      <p:grpSp>
        <p:nvGrpSpPr>
          <p:cNvPr id="2" name="Group 9"/>
          <p:cNvGrpSpPr>
            <a:grpSpLocks/>
          </p:cNvGrpSpPr>
          <p:nvPr/>
        </p:nvGrpSpPr>
        <p:grpSpPr bwMode="auto">
          <a:xfrm>
            <a:off x="1668463" y="1657350"/>
            <a:ext cx="6110287" cy="3365500"/>
            <a:chOff x="1051" y="1044"/>
            <a:chExt cx="3849" cy="2120"/>
          </a:xfrm>
        </p:grpSpPr>
        <p:sp>
          <p:nvSpPr>
            <p:cNvPr id="21524" name="Freeform 10"/>
            <p:cNvSpPr>
              <a:spLocks/>
            </p:cNvSpPr>
            <p:nvPr/>
          </p:nvSpPr>
          <p:spPr bwMode="auto">
            <a:xfrm>
              <a:off x="1051" y="1171"/>
              <a:ext cx="3849" cy="1993"/>
            </a:xfrm>
            <a:custGeom>
              <a:avLst/>
              <a:gdLst>
                <a:gd name="T0" fmla="*/ 0 w 3849"/>
                <a:gd name="T1" fmla="*/ 0 h 1993"/>
                <a:gd name="T2" fmla="*/ 238 w 3849"/>
                <a:gd name="T3" fmla="*/ 640 h 1993"/>
                <a:gd name="T4" fmla="*/ 887 w 3849"/>
                <a:gd name="T5" fmla="*/ 1417 h 1993"/>
                <a:gd name="T6" fmla="*/ 1619 w 3849"/>
                <a:gd name="T7" fmla="*/ 1709 h 1993"/>
                <a:gd name="T8" fmla="*/ 2963 w 3849"/>
                <a:gd name="T9" fmla="*/ 1929 h 1993"/>
                <a:gd name="T10" fmla="*/ 3849 w 3849"/>
                <a:gd name="T11" fmla="*/ 1993 h 1993"/>
                <a:gd name="T12" fmla="*/ 0 60000 65536"/>
                <a:gd name="T13" fmla="*/ 0 60000 65536"/>
                <a:gd name="T14" fmla="*/ 0 60000 65536"/>
                <a:gd name="T15" fmla="*/ 0 60000 65536"/>
                <a:gd name="T16" fmla="*/ 0 60000 65536"/>
                <a:gd name="T17" fmla="*/ 0 60000 65536"/>
                <a:gd name="T18" fmla="*/ 0 w 3849"/>
                <a:gd name="T19" fmla="*/ 0 h 1993"/>
                <a:gd name="T20" fmla="*/ 3849 w 3849"/>
                <a:gd name="T21" fmla="*/ 1993 h 1993"/>
              </a:gdLst>
              <a:ahLst/>
              <a:cxnLst>
                <a:cxn ang="T12">
                  <a:pos x="T0" y="T1"/>
                </a:cxn>
                <a:cxn ang="T13">
                  <a:pos x="T2" y="T3"/>
                </a:cxn>
                <a:cxn ang="T14">
                  <a:pos x="T4" y="T5"/>
                </a:cxn>
                <a:cxn ang="T15">
                  <a:pos x="T6" y="T7"/>
                </a:cxn>
                <a:cxn ang="T16">
                  <a:pos x="T8" y="T9"/>
                </a:cxn>
                <a:cxn ang="T17">
                  <a:pos x="T10" y="T11"/>
                </a:cxn>
              </a:cxnLst>
              <a:rect l="T18" t="T19" r="T20" b="T21"/>
              <a:pathLst>
                <a:path w="3849" h="1993">
                  <a:moveTo>
                    <a:pt x="0" y="0"/>
                  </a:moveTo>
                  <a:cubicBezTo>
                    <a:pt x="45" y="202"/>
                    <a:pt x="90" y="404"/>
                    <a:pt x="238" y="640"/>
                  </a:cubicBezTo>
                  <a:cubicBezTo>
                    <a:pt x="386" y="876"/>
                    <a:pt x="657" y="1239"/>
                    <a:pt x="887" y="1417"/>
                  </a:cubicBezTo>
                  <a:cubicBezTo>
                    <a:pt x="1117" y="1595"/>
                    <a:pt x="1273" y="1624"/>
                    <a:pt x="1619" y="1709"/>
                  </a:cubicBezTo>
                  <a:cubicBezTo>
                    <a:pt x="1965" y="1794"/>
                    <a:pt x="2591" y="1882"/>
                    <a:pt x="2963" y="1929"/>
                  </a:cubicBezTo>
                  <a:cubicBezTo>
                    <a:pt x="3335" y="1976"/>
                    <a:pt x="3703" y="1987"/>
                    <a:pt x="3849" y="1993"/>
                  </a:cubicBezTo>
                </a:path>
              </a:pathLst>
            </a:custGeom>
            <a:noFill/>
            <a:ln w="127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1525" name="Text Box 11"/>
            <p:cNvSpPr txBox="1">
              <a:spLocks noChangeArrowheads="1"/>
            </p:cNvSpPr>
            <p:nvPr/>
          </p:nvSpPr>
          <p:spPr bwMode="auto">
            <a:xfrm>
              <a:off x="1111" y="1044"/>
              <a:ext cx="6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solidFill>
                    <a:schemeClr val="accent2"/>
                  </a:solidFill>
                </a:rPr>
                <a:t>Signal</a:t>
              </a:r>
            </a:p>
          </p:txBody>
        </p:sp>
      </p:grpSp>
      <p:sp>
        <p:nvSpPr>
          <p:cNvPr id="338956" name="Freeform 12"/>
          <p:cNvSpPr>
            <a:spLocks/>
          </p:cNvSpPr>
          <p:nvPr/>
        </p:nvSpPr>
        <p:spPr bwMode="auto">
          <a:xfrm>
            <a:off x="2074863" y="4964113"/>
            <a:ext cx="5705475" cy="217487"/>
          </a:xfrm>
          <a:custGeom>
            <a:avLst/>
            <a:gdLst>
              <a:gd name="T0" fmla="*/ 0 w 3594"/>
              <a:gd name="T1" fmla="*/ 2147483647 h 137"/>
              <a:gd name="T2" fmla="*/ 2147483647 w 3594"/>
              <a:gd name="T3" fmla="*/ 2147483647 h 137"/>
              <a:gd name="T4" fmla="*/ 2147483647 w 3594"/>
              <a:gd name="T5" fmla="*/ 2147483647 h 137"/>
              <a:gd name="T6" fmla="*/ 2147483647 w 3594"/>
              <a:gd name="T7" fmla="*/ 2147483647 h 137"/>
              <a:gd name="T8" fmla="*/ 2147483647 w 3594"/>
              <a:gd name="T9" fmla="*/ 2147483647 h 137"/>
              <a:gd name="T10" fmla="*/ 2147483647 w 3594"/>
              <a:gd name="T11" fmla="*/ 0 h 137"/>
              <a:gd name="T12" fmla="*/ 2147483647 w 3594"/>
              <a:gd name="T13" fmla="*/ 2147483647 h 137"/>
              <a:gd name="T14" fmla="*/ 2147483647 w 3594"/>
              <a:gd name="T15" fmla="*/ 2147483647 h 137"/>
              <a:gd name="T16" fmla="*/ 2147483647 w 3594"/>
              <a:gd name="T17" fmla="*/ 2147483647 h 137"/>
              <a:gd name="T18" fmla="*/ 2147483647 w 3594"/>
              <a:gd name="T19" fmla="*/ 2147483647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94"/>
              <a:gd name="T31" fmla="*/ 0 h 137"/>
              <a:gd name="T32" fmla="*/ 3594 w 3594"/>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94" h="137">
                <a:moveTo>
                  <a:pt x="0" y="137"/>
                </a:moveTo>
                <a:cubicBezTo>
                  <a:pt x="71" y="74"/>
                  <a:pt x="142" y="11"/>
                  <a:pt x="256" y="9"/>
                </a:cubicBezTo>
                <a:cubicBezTo>
                  <a:pt x="370" y="7"/>
                  <a:pt x="550" y="123"/>
                  <a:pt x="686" y="128"/>
                </a:cubicBezTo>
                <a:cubicBezTo>
                  <a:pt x="822" y="133"/>
                  <a:pt x="951" y="36"/>
                  <a:pt x="1070" y="36"/>
                </a:cubicBezTo>
                <a:cubicBezTo>
                  <a:pt x="1189" y="36"/>
                  <a:pt x="1279" y="134"/>
                  <a:pt x="1399" y="128"/>
                </a:cubicBezTo>
                <a:cubicBezTo>
                  <a:pt x="1519" y="122"/>
                  <a:pt x="1644" y="0"/>
                  <a:pt x="1792" y="0"/>
                </a:cubicBezTo>
                <a:cubicBezTo>
                  <a:pt x="1940" y="0"/>
                  <a:pt x="2144" y="120"/>
                  <a:pt x="2286" y="128"/>
                </a:cubicBezTo>
                <a:cubicBezTo>
                  <a:pt x="2428" y="136"/>
                  <a:pt x="2489" y="47"/>
                  <a:pt x="2643" y="46"/>
                </a:cubicBezTo>
                <a:cubicBezTo>
                  <a:pt x="2797" y="45"/>
                  <a:pt x="3051" y="107"/>
                  <a:pt x="3210" y="119"/>
                </a:cubicBezTo>
                <a:cubicBezTo>
                  <a:pt x="3369" y="131"/>
                  <a:pt x="3481" y="125"/>
                  <a:pt x="3594" y="119"/>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grpSp>
        <p:nvGrpSpPr>
          <p:cNvPr id="3" name="Group 13"/>
          <p:cNvGrpSpPr>
            <a:grpSpLocks/>
          </p:cNvGrpSpPr>
          <p:nvPr/>
        </p:nvGrpSpPr>
        <p:grpSpPr bwMode="auto">
          <a:xfrm>
            <a:off x="1635125" y="4733925"/>
            <a:ext cx="6218238" cy="361950"/>
            <a:chOff x="1030" y="2982"/>
            <a:chExt cx="3917" cy="228"/>
          </a:xfrm>
        </p:grpSpPr>
        <p:sp>
          <p:nvSpPr>
            <p:cNvPr id="21522" name="Line 14"/>
            <p:cNvSpPr>
              <a:spLocks noChangeShapeType="1"/>
            </p:cNvSpPr>
            <p:nvPr/>
          </p:nvSpPr>
          <p:spPr bwMode="auto">
            <a:xfrm>
              <a:off x="1290" y="3210"/>
              <a:ext cx="3657"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1523" name="Text Box 15"/>
            <p:cNvSpPr txBox="1">
              <a:spLocks noChangeArrowheads="1"/>
            </p:cNvSpPr>
            <p:nvPr/>
          </p:nvSpPr>
          <p:spPr bwMode="auto">
            <a:xfrm>
              <a:off x="1030" y="2982"/>
              <a:ext cx="4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Noise</a:t>
              </a:r>
            </a:p>
          </p:txBody>
        </p:sp>
      </p:grpSp>
      <p:sp>
        <p:nvSpPr>
          <p:cNvPr id="338960" name="AutoShape 16"/>
          <p:cNvSpPr>
            <a:spLocks noChangeArrowheads="1"/>
          </p:cNvSpPr>
          <p:nvPr/>
        </p:nvSpPr>
        <p:spPr bwMode="auto">
          <a:xfrm>
            <a:off x="2736850" y="3998913"/>
            <a:ext cx="233363" cy="1117600"/>
          </a:xfrm>
          <a:prstGeom prst="upDownArrow">
            <a:avLst>
              <a:gd name="adj1" fmla="val 50000"/>
              <a:gd name="adj2" fmla="val 95782"/>
            </a:avLst>
          </a:prstGeom>
          <a:solidFill>
            <a:schemeClr val="bg1"/>
          </a:solidFill>
          <a:ln w="12700">
            <a:solidFill>
              <a:schemeClr val="tx1"/>
            </a:solidFill>
            <a:miter lim="800000"/>
            <a:headEnd/>
            <a:tailEnd/>
          </a:ln>
        </p:spPr>
        <p:txBody>
          <a:bodyPr wrap="none" anchor="ctr">
            <a:spAutoFit/>
          </a:bodyPr>
          <a:lstStyle/>
          <a:p>
            <a:pPr algn="r"/>
            <a:endParaRPr lang="en-US"/>
          </a:p>
        </p:txBody>
      </p:sp>
      <p:sp>
        <p:nvSpPr>
          <p:cNvPr id="21518" name="Oval 17"/>
          <p:cNvSpPr>
            <a:spLocks noChangeArrowheads="1"/>
          </p:cNvSpPr>
          <p:nvPr/>
        </p:nvSpPr>
        <p:spPr bwMode="auto">
          <a:xfrm>
            <a:off x="6880225" y="2117725"/>
            <a:ext cx="174625" cy="1889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r"/>
            <a:endParaRPr lang="en-US"/>
          </a:p>
        </p:txBody>
      </p:sp>
      <p:sp>
        <p:nvSpPr>
          <p:cNvPr id="21519" name="Line 18"/>
          <p:cNvSpPr>
            <a:spLocks noChangeShapeType="1"/>
          </p:cNvSpPr>
          <p:nvPr/>
        </p:nvSpPr>
        <p:spPr bwMode="auto">
          <a:xfrm flipV="1">
            <a:off x="6953250" y="2190750"/>
            <a:ext cx="1014413"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38963" name="Freeform 19"/>
          <p:cNvSpPr>
            <a:spLocks/>
          </p:cNvSpPr>
          <p:nvPr/>
        </p:nvSpPr>
        <p:spPr bwMode="auto">
          <a:xfrm>
            <a:off x="6049963" y="1381125"/>
            <a:ext cx="1717675" cy="1570038"/>
          </a:xfrm>
          <a:custGeom>
            <a:avLst/>
            <a:gdLst>
              <a:gd name="T0" fmla="*/ 2147483647 w 1082"/>
              <a:gd name="T1" fmla="*/ 2147483647 h 989"/>
              <a:gd name="T2" fmla="*/ 2147483647 w 1082"/>
              <a:gd name="T3" fmla="*/ 2147483647 h 989"/>
              <a:gd name="T4" fmla="*/ 2147483647 w 1082"/>
              <a:gd name="T5" fmla="*/ 2147483647 h 989"/>
              <a:gd name="T6" fmla="*/ 2147483647 w 1082"/>
              <a:gd name="T7" fmla="*/ 2147483647 h 989"/>
              <a:gd name="T8" fmla="*/ 2147483647 w 1082"/>
              <a:gd name="T9" fmla="*/ 2147483647 h 989"/>
              <a:gd name="T10" fmla="*/ 2147483647 w 1082"/>
              <a:gd name="T11" fmla="*/ 2147483647 h 989"/>
              <a:gd name="T12" fmla="*/ 2147483647 w 1082"/>
              <a:gd name="T13" fmla="*/ 2147483647 h 989"/>
              <a:gd name="T14" fmla="*/ 2147483647 w 1082"/>
              <a:gd name="T15" fmla="*/ 2147483647 h 989"/>
              <a:gd name="T16" fmla="*/ 2147483647 w 1082"/>
              <a:gd name="T17" fmla="*/ 2147483647 h 989"/>
              <a:gd name="T18" fmla="*/ 2147483647 w 1082"/>
              <a:gd name="T19" fmla="*/ 2147483647 h 989"/>
              <a:gd name="T20" fmla="*/ 2147483647 w 1082"/>
              <a:gd name="T21" fmla="*/ 2147483647 h 989"/>
              <a:gd name="T22" fmla="*/ 2147483647 w 1082"/>
              <a:gd name="T23" fmla="*/ 2147483647 h 989"/>
              <a:gd name="T24" fmla="*/ 2147483647 w 1082"/>
              <a:gd name="T25" fmla="*/ 2147483647 h 989"/>
              <a:gd name="T26" fmla="*/ 2147483647 w 1082"/>
              <a:gd name="T27" fmla="*/ 2147483647 h 989"/>
              <a:gd name="T28" fmla="*/ 2147483647 w 1082"/>
              <a:gd name="T29" fmla="*/ 2147483647 h 989"/>
              <a:gd name="T30" fmla="*/ 2147483647 w 1082"/>
              <a:gd name="T31" fmla="*/ 2147483647 h 989"/>
              <a:gd name="T32" fmla="*/ 2147483647 w 1082"/>
              <a:gd name="T33" fmla="*/ 2147483647 h 989"/>
              <a:gd name="T34" fmla="*/ 2147483647 w 1082"/>
              <a:gd name="T35" fmla="*/ 2147483647 h 989"/>
              <a:gd name="T36" fmla="*/ 2147483647 w 1082"/>
              <a:gd name="T37" fmla="*/ 2147483647 h 9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2"/>
              <a:gd name="T58" fmla="*/ 0 h 989"/>
              <a:gd name="T59" fmla="*/ 1082 w 1082"/>
              <a:gd name="T60" fmla="*/ 989 h 9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2" h="989">
                <a:moveTo>
                  <a:pt x="203" y="309"/>
                </a:moveTo>
                <a:cubicBezTo>
                  <a:pt x="145" y="352"/>
                  <a:pt x="22" y="316"/>
                  <a:pt x="11" y="337"/>
                </a:cubicBezTo>
                <a:cubicBezTo>
                  <a:pt x="0" y="358"/>
                  <a:pt x="130" y="393"/>
                  <a:pt x="139" y="437"/>
                </a:cubicBezTo>
                <a:cubicBezTo>
                  <a:pt x="148" y="481"/>
                  <a:pt x="66" y="562"/>
                  <a:pt x="66" y="602"/>
                </a:cubicBezTo>
                <a:cubicBezTo>
                  <a:pt x="66" y="642"/>
                  <a:pt x="135" y="635"/>
                  <a:pt x="139" y="675"/>
                </a:cubicBezTo>
                <a:cubicBezTo>
                  <a:pt x="143" y="715"/>
                  <a:pt x="69" y="822"/>
                  <a:pt x="93" y="840"/>
                </a:cubicBezTo>
                <a:cubicBezTo>
                  <a:pt x="117" y="858"/>
                  <a:pt x="239" y="770"/>
                  <a:pt x="285" y="785"/>
                </a:cubicBezTo>
                <a:cubicBezTo>
                  <a:pt x="331" y="800"/>
                  <a:pt x="328" y="919"/>
                  <a:pt x="367" y="931"/>
                </a:cubicBezTo>
                <a:cubicBezTo>
                  <a:pt x="406" y="943"/>
                  <a:pt x="474" y="849"/>
                  <a:pt x="523" y="858"/>
                </a:cubicBezTo>
                <a:cubicBezTo>
                  <a:pt x="572" y="867"/>
                  <a:pt x="622" y="989"/>
                  <a:pt x="660" y="986"/>
                </a:cubicBezTo>
                <a:cubicBezTo>
                  <a:pt x="698" y="983"/>
                  <a:pt x="696" y="875"/>
                  <a:pt x="751" y="840"/>
                </a:cubicBezTo>
                <a:cubicBezTo>
                  <a:pt x="806" y="805"/>
                  <a:pt x="936" y="840"/>
                  <a:pt x="989" y="776"/>
                </a:cubicBezTo>
                <a:cubicBezTo>
                  <a:pt x="1042" y="712"/>
                  <a:pt x="1082" y="517"/>
                  <a:pt x="1071" y="456"/>
                </a:cubicBezTo>
                <a:cubicBezTo>
                  <a:pt x="1060" y="395"/>
                  <a:pt x="948" y="454"/>
                  <a:pt x="925" y="410"/>
                </a:cubicBezTo>
                <a:cubicBezTo>
                  <a:pt x="902" y="366"/>
                  <a:pt x="971" y="229"/>
                  <a:pt x="934" y="191"/>
                </a:cubicBezTo>
                <a:cubicBezTo>
                  <a:pt x="897" y="153"/>
                  <a:pt x="782" y="210"/>
                  <a:pt x="706" y="181"/>
                </a:cubicBezTo>
                <a:cubicBezTo>
                  <a:pt x="630" y="152"/>
                  <a:pt x="535" y="34"/>
                  <a:pt x="477" y="17"/>
                </a:cubicBezTo>
                <a:cubicBezTo>
                  <a:pt x="419" y="0"/>
                  <a:pt x="405" y="37"/>
                  <a:pt x="358" y="81"/>
                </a:cubicBezTo>
                <a:cubicBezTo>
                  <a:pt x="311" y="125"/>
                  <a:pt x="261" y="266"/>
                  <a:pt x="203" y="309"/>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21521" name="Text Box 20"/>
          <p:cNvSpPr txBox="1">
            <a:spLocks noChangeArrowheads="1"/>
          </p:cNvSpPr>
          <p:nvPr/>
        </p:nvSpPr>
        <p:spPr bwMode="auto">
          <a:xfrm>
            <a:off x="4276725" y="5864225"/>
            <a:ext cx="1030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dirty="0" smtClean="0"/>
              <a:t>Distance</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38952"/>
                                        </p:tgtEl>
                                        <p:attrNameLst>
                                          <p:attrName>style.visibility</p:attrName>
                                        </p:attrNameLst>
                                      </p:cBhvr>
                                      <p:to>
                                        <p:strVal val="visible"/>
                                      </p:to>
                                    </p:set>
                                    <p:animEffect transition="in" filter="box(out)">
                                      <p:cBhvr>
                                        <p:cTn id="17" dur="1000"/>
                                        <p:tgtEl>
                                          <p:spTgt spid="3389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8950"/>
                                        </p:tgtEl>
                                        <p:attrNameLst>
                                          <p:attrName>style.visibility</p:attrName>
                                        </p:attrNameLst>
                                      </p:cBhvr>
                                      <p:to>
                                        <p:strVal val="visible"/>
                                      </p:to>
                                    </p:set>
                                    <p:animEffect transition="in" filter="wipe(left)">
                                      <p:cBhvr>
                                        <p:cTn id="22" dur="2000"/>
                                        <p:tgtEl>
                                          <p:spTgt spid="338950"/>
                                        </p:tgtEl>
                                      </p:cBhvr>
                                    </p:animEffect>
                                  </p:childTnLst>
                                  <p:subTnLst>
                                    <p:animClr clrSpc="rgb" dir="cw">
                                      <p:cBhvr override="childStyle">
                                        <p:cTn dur="1" fill="hold" display="0" masterRel="nextClick" afterEffect="1"/>
                                        <p:tgtEl>
                                          <p:spTgt spid="338950"/>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8951"/>
                                        </p:tgtEl>
                                        <p:attrNameLst>
                                          <p:attrName>style.visibility</p:attrName>
                                        </p:attrNameLst>
                                      </p:cBhvr>
                                      <p:to>
                                        <p:strVal val="visible"/>
                                      </p:to>
                                    </p:set>
                                    <p:animEffect transition="in" filter="wipe(left)">
                                      <p:cBhvr>
                                        <p:cTn id="27" dur="1000"/>
                                        <p:tgtEl>
                                          <p:spTgt spid="33895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8956"/>
                                        </p:tgtEl>
                                        <p:attrNameLst>
                                          <p:attrName>style.visibility</p:attrName>
                                        </p:attrNameLst>
                                      </p:cBhvr>
                                      <p:to>
                                        <p:strVal val="visible"/>
                                      </p:to>
                                    </p:set>
                                    <p:animEffect transition="in" filter="wipe(left)">
                                      <p:cBhvr>
                                        <p:cTn id="32" dur="2000"/>
                                        <p:tgtEl>
                                          <p:spTgt spid="33895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38960"/>
                                        </p:tgtEl>
                                        <p:attrNameLst>
                                          <p:attrName>style.visibility</p:attrName>
                                        </p:attrNameLst>
                                      </p:cBhvr>
                                      <p:to>
                                        <p:strVal val="visible"/>
                                      </p:to>
                                    </p:set>
                                    <p:animEffect transition="in" filter="box(out)">
                                      <p:cBhvr>
                                        <p:cTn id="37" dur="1000"/>
                                        <p:tgtEl>
                                          <p:spTgt spid="338960"/>
                                        </p:tgtEl>
                                      </p:cBhvr>
                                    </p:animEffect>
                                  </p:childTnLst>
                                </p:cTn>
                              </p:par>
                            </p:childTnLst>
                          </p:cTn>
                        </p:par>
                        <p:par>
                          <p:cTn id="38" fill="hold" nodeType="afterGroup">
                            <p:stCondLst>
                              <p:cond delay="1000"/>
                            </p:stCondLst>
                            <p:childTnLst>
                              <p:par>
                                <p:cTn id="39" presetID="0" presetClass="path" presetSubtype="0" accel="50000" decel="50000" fill="hold" grpId="1" nodeType="afterEffect">
                                  <p:stCondLst>
                                    <p:cond delay="0"/>
                                  </p:stCondLst>
                                  <p:childTnLst>
                                    <p:animMotion origin="layout" path="M 3.05556E-6 -6.01156E-6 C 0.02482 0.00392 0.02222 0.00415 0.05555 0.0023 C 0.06614 0.00438 0.07656 0.00693 0.08732 0.00855 C 0.08507 0.01132 0.08385 0.01687 0.0809 0.0171 C 0.06996 0.01779 0.04375 0.01433 0.03003 0.01271 C 0.02048 0.00855 0.01163 0.006 0.00156 0.00438 C -0.01268 -0.00163 -0.02483 -0.00348 0.00625 -6.01156E-6 C 0.01753 0.00531 0.01857 0.00184 0.01111 0.00855 C 0.0052 0.00785 -0.00052 0.00693 -0.00643 0.00648 C -0.01702 0.00554 -0.02778 0.00716 -0.0382 0.00438 C -0.04098 0.00369 -0.03299 0.00092 -0.03021 -6.01156E-6 C -0.02292 -0.00278 -0.01528 -0.00394 -0.00799 -0.00625 C 0.00364 -0.01018 0.03038 -0.01319 0.04288 -0.01481 C 0.06493 -0.00995 0.06093 -0.01897 0.0651 -0.00417 C 0.04531 -0.00209 0.02743 0.00485 0.00781 0.00855 C 0.00277 0.01086 -0.00139 0.0141 -0.00643 0.01063 " pathEditMode="relative" ptsTypes="fffffffffffffffA">
                                      <p:cBhvr>
                                        <p:cTn id="40" dur="2000" fill="hold"/>
                                        <p:tgtEl>
                                          <p:spTgt spid="338960"/>
                                        </p:tgtEl>
                                        <p:attrNameLst>
                                          <p:attrName>ppt_x</p:attrName>
                                          <p:attrName>ppt_y</p:attrName>
                                        </p:attrNameLst>
                                      </p:cBhvr>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8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50" grpId="0" animBg="1"/>
      <p:bldP spid="338951" grpId="0" animBg="1"/>
      <p:bldP spid="338952" grpId="0" animBg="1"/>
      <p:bldP spid="338956" grpId="0" animBg="1"/>
      <p:bldP spid="338960" grpId="0" animBg="1"/>
      <p:bldP spid="338960" grpId="1" animBg="1"/>
      <p:bldP spid="3389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DD4F503-AA22-499C-BAE9-E8A86DB0721D}" type="slidenum">
              <a:rPr lang="en-US" sz="1400" b="0" smtClean="0">
                <a:latin typeface="Times New Roman" pitchFamily="18" charset="0"/>
              </a:rPr>
              <a:pPr eaLnBrk="1" hangingPunct="1"/>
              <a:t>21</a:t>
            </a:fld>
            <a:endParaRPr lang="en-US" sz="1400" b="0" smtClean="0">
              <a:latin typeface="Times New Roman" pitchFamily="18" charset="0"/>
            </a:endParaRPr>
          </a:p>
        </p:txBody>
      </p:sp>
      <p:sp>
        <p:nvSpPr>
          <p:cNvPr id="22530" name="Title 1"/>
          <p:cNvSpPr>
            <a:spLocks noGrp="1"/>
          </p:cNvSpPr>
          <p:nvPr>
            <p:ph type="title"/>
          </p:nvPr>
        </p:nvSpPr>
        <p:spPr>
          <a:xfrm>
            <a:off x="-76200" y="304800"/>
            <a:ext cx="9144000" cy="1143000"/>
          </a:xfrm>
        </p:spPr>
        <p:txBody>
          <a:bodyPr/>
          <a:lstStyle/>
          <a:p>
            <a:r>
              <a:rPr lang="en-US" dirty="0" smtClean="0"/>
              <a:t>Interference from Other Sources</a:t>
            </a:r>
          </a:p>
        </p:txBody>
      </p:sp>
      <p:sp>
        <p:nvSpPr>
          <p:cNvPr id="3" name="Content Placeholder 2"/>
          <p:cNvSpPr>
            <a:spLocks noGrp="1"/>
          </p:cNvSpPr>
          <p:nvPr>
            <p:ph sz="quarter" idx="13"/>
          </p:nvPr>
        </p:nvSpPr>
        <p:spPr>
          <a:xfrm>
            <a:off x="533400" y="1295400"/>
            <a:ext cx="8229600" cy="4572000"/>
          </a:xfrm>
        </p:spPr>
        <p:txBody>
          <a:bodyPr>
            <a:normAutofit/>
          </a:bodyPr>
          <a:lstStyle/>
          <a:p>
            <a:pPr>
              <a:defRPr/>
            </a:pPr>
            <a:r>
              <a:rPr lang="en-US" dirty="0" smtClean="0"/>
              <a:t>External Interference</a:t>
            </a:r>
          </a:p>
          <a:p>
            <a:pPr lvl="1">
              <a:buFont typeface="Helvetica" charset="0"/>
              <a:buChar char="–"/>
              <a:defRPr/>
            </a:pPr>
            <a:r>
              <a:rPr lang="en-US" dirty="0" smtClean="0"/>
              <a:t>Microwave oven is turned on and blocks your signal</a:t>
            </a:r>
          </a:p>
          <a:p>
            <a:pPr lvl="1">
              <a:buFont typeface="Helvetica" charset="0"/>
              <a:buChar char="–"/>
              <a:defRPr/>
            </a:pPr>
            <a:r>
              <a:rPr lang="en-US" dirty="0" smtClean="0"/>
              <a:t>Would that affect the sender or the receiver?</a:t>
            </a:r>
          </a:p>
          <a:p>
            <a:pPr>
              <a:defRPr/>
            </a:pPr>
            <a:r>
              <a:rPr lang="en-US" dirty="0" smtClean="0"/>
              <a:t>Internal Interference</a:t>
            </a:r>
          </a:p>
          <a:p>
            <a:pPr lvl="1">
              <a:buFont typeface="Helvetica" charset="0"/>
              <a:buChar char="–"/>
              <a:defRPr/>
            </a:pPr>
            <a:r>
              <a:rPr lang="en-US" dirty="0" smtClean="0"/>
              <a:t>Nodes (of the same network) within range of each other collide with one another</a:t>
            </a:r>
            <a:r>
              <a:rPr lang="en-US" dirty="0" smtClean="0">
                <a:ea typeface="MS PGothic" pitchFamily="34" charset="-128"/>
              </a:rPr>
              <a:t>’</a:t>
            </a:r>
            <a:r>
              <a:rPr lang="en-US" altLang="ja-JP" dirty="0" smtClean="0">
                <a:ea typeface="MS PGothic" pitchFamily="34" charset="-128"/>
              </a:rPr>
              <a:t>s transmission</a:t>
            </a:r>
          </a:p>
          <a:p>
            <a:pPr marL="365760" lvl="1" indent="0">
              <a:buNone/>
              <a:defRPr/>
            </a:pPr>
            <a:endParaRPr lang="en-US" altLang="ja-JP" dirty="0" smtClean="0">
              <a:ea typeface="MS PGothic" pitchFamily="34" charset="-128"/>
            </a:endParaRPr>
          </a:p>
          <a:p>
            <a:pPr marL="339725" lvl="1" indent="0">
              <a:buFont typeface="Helvetica" charset="0"/>
              <a:buNone/>
              <a:defRPr/>
            </a:pPr>
            <a:endParaRPr lang="en-US" dirty="0" smtClean="0"/>
          </a:p>
          <a:p>
            <a:pPr>
              <a:defRPr/>
            </a:pPr>
            <a:r>
              <a:rPr lang="en-US" dirty="0" smtClean="0"/>
              <a:t>We have to tolerate external interference and path loss, multipath, etc.</a:t>
            </a:r>
            <a:br>
              <a:rPr lang="en-US" dirty="0" smtClean="0"/>
            </a:br>
            <a:r>
              <a:rPr lang="en-US" dirty="0" smtClean="0"/>
              <a:t>but we can avoid internal interference?</a:t>
            </a:r>
          </a:p>
          <a:p>
            <a:pP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70CDF37-688E-4178-8504-BFDFE5161CDC}" type="slidenum">
              <a:rPr lang="en-US" sz="1400" b="0" smtClean="0">
                <a:latin typeface="Times New Roman" pitchFamily="18" charset="0"/>
              </a:rPr>
              <a:pPr eaLnBrk="1" hangingPunct="1"/>
              <a:t>22</a:t>
            </a:fld>
            <a:endParaRPr lang="en-US" sz="1400" b="0" smtClean="0">
              <a:latin typeface="Times New Roman" pitchFamily="18" charset="0"/>
            </a:endParaRPr>
          </a:p>
        </p:txBody>
      </p:sp>
      <p:sp>
        <p:nvSpPr>
          <p:cNvPr id="23554" name="Title 2"/>
          <p:cNvSpPr>
            <a:spLocks noGrp="1"/>
          </p:cNvSpPr>
          <p:nvPr>
            <p:ph type="title"/>
          </p:nvPr>
        </p:nvSpPr>
        <p:spPr>
          <a:xfrm>
            <a:off x="0" y="304800"/>
            <a:ext cx="9296400" cy="1143000"/>
          </a:xfrm>
        </p:spPr>
        <p:txBody>
          <a:bodyPr/>
          <a:lstStyle/>
          <a:p>
            <a:r>
              <a:rPr lang="en-US" sz="4800" dirty="0"/>
              <a:t>Bitrate (aka data-rate) </a:t>
            </a:r>
            <a:br>
              <a:rPr lang="en-US" sz="4800" dirty="0"/>
            </a:br>
            <a:endParaRPr lang="en-US" dirty="0" smtClean="0"/>
          </a:p>
        </p:txBody>
      </p:sp>
      <p:sp>
        <p:nvSpPr>
          <p:cNvPr id="2" name="Rectangle 1"/>
          <p:cNvSpPr/>
          <p:nvPr/>
        </p:nvSpPr>
        <p:spPr>
          <a:xfrm>
            <a:off x="454025" y="1763713"/>
            <a:ext cx="8689975" cy="4524315"/>
          </a:xfrm>
          <a:prstGeom prst="rect">
            <a:avLst/>
          </a:prstGeom>
        </p:spPr>
        <p:txBody>
          <a:bodyPr>
            <a:spAutoFit/>
          </a:bodyPr>
          <a:lstStyle/>
          <a:p>
            <a:pPr>
              <a:buFont typeface="Wingdings" pitchFamily="2" charset="2"/>
              <a:buChar char="Ø"/>
              <a:defRPr/>
            </a:pPr>
            <a:r>
              <a:rPr lang="en-US" sz="2400" b="0" dirty="0" smtClean="0">
                <a:latin typeface="+mn-lt"/>
              </a:rPr>
              <a:t>The </a:t>
            </a:r>
            <a:r>
              <a:rPr lang="en-US" sz="2400" b="0" dirty="0">
                <a:latin typeface="+mn-lt"/>
              </a:rPr>
              <a:t>higher the SNR </a:t>
            </a:r>
            <a:r>
              <a:rPr lang="en-US" sz="2400" b="0" dirty="0" smtClean="0">
                <a:latin typeface="+mn-lt"/>
              </a:rPr>
              <a:t>(Signal to Noise Ratio) – </a:t>
            </a:r>
            <a:endParaRPr lang="en-US" sz="2400" b="0" dirty="0">
              <a:latin typeface="+mn-lt"/>
            </a:endParaRPr>
          </a:p>
          <a:p>
            <a:pPr>
              <a:defRPr/>
            </a:pPr>
            <a:r>
              <a:rPr lang="en-US" sz="2400" b="0" dirty="0">
                <a:latin typeface="+mn-lt"/>
              </a:rPr>
              <a:t>	the higher the (theoretical) bitrate.</a:t>
            </a:r>
            <a:br>
              <a:rPr lang="en-US" sz="2400" b="0" dirty="0">
                <a:latin typeface="+mn-lt"/>
              </a:rPr>
            </a:br>
            <a:endParaRPr lang="en-US" sz="2400" b="0" dirty="0">
              <a:latin typeface="+mn-lt"/>
            </a:endParaRPr>
          </a:p>
          <a:p>
            <a:pPr>
              <a:buFont typeface="Wingdings" pitchFamily="2" charset="2"/>
              <a:buChar char="Ø"/>
              <a:defRPr/>
            </a:pPr>
            <a:r>
              <a:rPr lang="en-US" sz="2400" b="0" dirty="0">
                <a:latin typeface="+mn-lt"/>
              </a:rPr>
              <a:t>Modern radios use adaptive /dynamic bitrates.</a:t>
            </a:r>
          </a:p>
          <a:p>
            <a:pPr>
              <a:defRPr/>
            </a:pPr>
            <a:endParaRPr lang="en-US" sz="2400" b="0" dirty="0">
              <a:latin typeface="+mn-lt"/>
            </a:endParaRPr>
          </a:p>
          <a:p>
            <a:pPr>
              <a:defRPr/>
            </a:pPr>
            <a:r>
              <a:rPr lang="en-US" sz="2400" b="0" dirty="0">
                <a:latin typeface="+mn-lt"/>
              </a:rPr>
              <a:t>Q:  In face of loss, </a:t>
            </a:r>
            <a:br>
              <a:rPr lang="en-US" sz="2400" b="0" dirty="0">
                <a:latin typeface="+mn-lt"/>
              </a:rPr>
            </a:br>
            <a:r>
              <a:rPr lang="en-US" sz="2400" b="0" dirty="0">
                <a:latin typeface="+mn-lt"/>
              </a:rPr>
              <a:t>      should we decrease or increase the bitrate?</a:t>
            </a:r>
          </a:p>
          <a:p>
            <a:pPr>
              <a:defRPr/>
            </a:pPr>
            <a:endParaRPr lang="en-US" sz="2400" b="0" dirty="0">
              <a:latin typeface="+mn-lt"/>
            </a:endParaRPr>
          </a:p>
          <a:p>
            <a:pPr>
              <a:defRPr/>
            </a:pPr>
            <a:r>
              <a:rPr lang="en-US" sz="2400" b="0" dirty="0">
                <a:latin typeface="+mn-lt"/>
              </a:rPr>
              <a:t>A:   If caused by free-space loss or multi-path fading</a:t>
            </a:r>
            <a:br>
              <a:rPr lang="en-US" sz="2400" b="0" dirty="0">
                <a:latin typeface="+mn-lt"/>
              </a:rPr>
            </a:br>
            <a:r>
              <a:rPr lang="en-US" sz="2400" b="0" dirty="0">
                <a:latin typeface="+mn-lt"/>
              </a:rPr>
              <a:t>       -lower the bitrate.  </a:t>
            </a:r>
          </a:p>
          <a:p>
            <a:pPr>
              <a:defRPr/>
            </a:pPr>
            <a:r>
              <a:rPr lang="en-US" sz="2400" b="0" dirty="0">
                <a:latin typeface="+mn-lt"/>
              </a:rPr>
              <a:t>       If external interference - often higher bitrates</a:t>
            </a:r>
            <a:br>
              <a:rPr lang="en-US" sz="2400" b="0" dirty="0">
                <a:latin typeface="+mn-lt"/>
              </a:rPr>
            </a:br>
            <a:r>
              <a:rPr lang="en-US" sz="2400" b="0" dirty="0">
                <a:latin typeface="+mn-lt"/>
              </a:rPr>
              <a:t>       (shorter bursts) are probabilistically better.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304800" y="381000"/>
            <a:ext cx="8069263" cy="685800"/>
          </a:xfrm>
        </p:spPr>
        <p:txBody>
          <a:bodyPr/>
          <a:lstStyle/>
          <a:p>
            <a:pPr marL="0" indent="0" algn="l">
              <a:buNone/>
            </a:pPr>
            <a:r>
              <a:rPr lang="en-US" dirty="0" smtClean="0"/>
              <a:t>Wireless Bit Errors</a:t>
            </a:r>
          </a:p>
        </p:txBody>
      </p:sp>
      <p:sp>
        <p:nvSpPr>
          <p:cNvPr id="3" name="Content Placeholder 2"/>
          <p:cNvSpPr>
            <a:spLocks noGrp="1"/>
          </p:cNvSpPr>
          <p:nvPr>
            <p:ph idx="4294967295"/>
          </p:nvPr>
        </p:nvSpPr>
        <p:spPr>
          <a:xfrm>
            <a:off x="381000" y="1600200"/>
            <a:ext cx="7848600" cy="4914900"/>
          </a:xfrm>
        </p:spPr>
        <p:txBody>
          <a:bodyPr/>
          <a:lstStyle/>
          <a:p>
            <a:pPr>
              <a:buFont typeface="Arial" pitchFamily="34" charset="0"/>
              <a:buChar char="•"/>
            </a:pPr>
            <a:r>
              <a:rPr lang="en-US" dirty="0" smtClean="0"/>
              <a:t>The lower the SNR (Signal/Noise) the higher the Bit Error Rate (BER)</a:t>
            </a:r>
          </a:p>
          <a:p>
            <a:pPr>
              <a:buFont typeface="Arial" pitchFamily="34" charset="0"/>
              <a:buChar char="•"/>
            </a:pPr>
            <a:r>
              <a:rPr lang="en-US" dirty="0" smtClean="0"/>
              <a:t>We could make the signal stronger…</a:t>
            </a:r>
          </a:p>
          <a:p>
            <a:pPr>
              <a:buFont typeface="Arial" pitchFamily="34" charset="0"/>
              <a:buChar char="•"/>
            </a:pPr>
            <a:r>
              <a:rPr lang="en-US" dirty="0" smtClean="0"/>
              <a:t>Why is this not always a good idea?</a:t>
            </a:r>
          </a:p>
          <a:p>
            <a:pPr lvl="1">
              <a:buFont typeface="Arial" pitchFamily="34" charset="0"/>
              <a:buChar char="•"/>
            </a:pPr>
            <a:r>
              <a:rPr lang="en-US" dirty="0" smtClean="0"/>
              <a:t>Increased signal strength requires more power</a:t>
            </a:r>
          </a:p>
          <a:p>
            <a:pPr lvl="1">
              <a:buFont typeface="Arial" pitchFamily="34" charset="0"/>
              <a:buChar char="•"/>
            </a:pPr>
            <a:r>
              <a:rPr lang="en-US" dirty="0" smtClean="0"/>
              <a:t>Increases the interference range of the sender, so you interfere with more nodes around you</a:t>
            </a:r>
          </a:p>
          <a:p>
            <a:pPr marL="884872" lvl="2" indent="-285750">
              <a:buFont typeface="Arial" pitchFamily="34" charset="0"/>
              <a:buChar char="•"/>
            </a:pPr>
            <a:r>
              <a:rPr lang="en-US" dirty="0" smtClean="0"/>
              <a:t>And then they increase their power…….</a:t>
            </a:r>
          </a:p>
          <a:p>
            <a:pPr>
              <a:buFont typeface="Arial" pitchFamily="34" charset="0"/>
              <a:buChar char="•"/>
            </a:pPr>
            <a:r>
              <a:rPr lang="en-US" dirty="0" smtClean="0"/>
              <a:t>How would TCP behave in face of losses?</a:t>
            </a:r>
          </a:p>
          <a:p>
            <a:pPr>
              <a:buFont typeface="Arial" pitchFamily="34" charset="0"/>
              <a:buChar char="•"/>
            </a:pPr>
            <a:r>
              <a:rPr lang="en-US" dirty="0" smtClean="0"/>
              <a:t>Local link-layer Error Correction schemes can correct </a:t>
            </a:r>
            <a:r>
              <a:rPr lang="en-US" dirty="0" smtClean="0">
                <a:solidFill>
                  <a:srgbClr val="FF0000"/>
                </a:solidFill>
              </a:rPr>
              <a:t>some</a:t>
            </a:r>
            <a:r>
              <a:rPr lang="en-US" dirty="0" smtClean="0"/>
              <a:t> problems (should be TCP aware).</a:t>
            </a:r>
          </a:p>
        </p:txBody>
      </p:sp>
      <p:sp>
        <p:nvSpPr>
          <p:cNvPr id="24580"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B465FB6-FBB7-42BF-8704-D566C23059E6}" type="slidenum">
              <a:rPr lang="en-US" sz="1400" b="0">
                <a:latin typeface="Times New Roman" pitchFamily="18" charset="0"/>
              </a:rPr>
              <a:pPr eaLnBrk="1" hangingPunct="1"/>
              <a:t>23</a:t>
            </a:fld>
            <a:endParaRPr lang="en-US" sz="1400" b="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4DB37C3-7D23-49AA-8566-2FD439D4049A}" type="slidenum">
              <a:rPr lang="en-US" sz="1400" b="0">
                <a:latin typeface="Times New Roman" pitchFamily="18" charset="0"/>
              </a:rPr>
              <a:pPr eaLnBrk="1" hangingPunct="1"/>
              <a:t>24</a:t>
            </a:fld>
            <a:endParaRPr lang="en-US" sz="1400" b="0">
              <a:latin typeface="Times New Roman" pitchFamily="18" charset="0"/>
            </a:endParaRPr>
          </a:p>
        </p:txBody>
      </p:sp>
      <p:sp>
        <p:nvSpPr>
          <p:cNvPr id="25603" name="Rectangle 2"/>
          <p:cNvSpPr>
            <a:spLocks noGrp="1" noChangeArrowheads="1"/>
          </p:cNvSpPr>
          <p:nvPr>
            <p:ph type="ctrTitle" idx="4294967295"/>
          </p:nvPr>
        </p:nvSpPr>
        <p:spPr>
          <a:xfrm>
            <a:off x="0" y="2130425"/>
            <a:ext cx="7772400" cy="1470025"/>
          </a:xfrm>
        </p:spPr>
        <p:txBody>
          <a:bodyPr/>
          <a:lstStyle/>
          <a:p>
            <a:pPr marL="0" indent="0" algn="ctr">
              <a:buNone/>
            </a:pPr>
            <a:r>
              <a:rPr lang="en-US" dirty="0"/>
              <a:t>802.11</a:t>
            </a:r>
          </a:p>
        </p:txBody>
      </p:sp>
      <p:sp>
        <p:nvSpPr>
          <p:cNvPr id="25604" name="Rectangle 1"/>
          <p:cNvSpPr>
            <a:spLocks noChangeArrowheads="1"/>
          </p:cNvSpPr>
          <p:nvPr/>
        </p:nvSpPr>
        <p:spPr bwMode="auto">
          <a:xfrm>
            <a:off x="1752600" y="3443288"/>
            <a:ext cx="62055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aka - WiFi … </a:t>
            </a:r>
          </a:p>
          <a:p>
            <a:r>
              <a:rPr lang="en-US" sz="3200"/>
              <a:t>What makes it special?</a:t>
            </a:r>
          </a:p>
        </p:txBody>
      </p:sp>
      <p:sp>
        <p:nvSpPr>
          <p:cNvPr id="3" name="Rectangle 2"/>
          <p:cNvSpPr>
            <a:spLocks noChangeArrowheads="1"/>
          </p:cNvSpPr>
          <p:nvPr/>
        </p:nvSpPr>
        <p:spPr bwMode="auto">
          <a:xfrm>
            <a:off x="282575" y="4800600"/>
            <a:ext cx="8861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FF0000"/>
                </a:solidFill>
                <a:latin typeface="Times New Roman" pitchFamily="18" charset="0"/>
              </a:rPr>
              <a:t>Deregulation</a:t>
            </a:r>
            <a:r>
              <a:rPr lang="en-US">
                <a:latin typeface="Times New Roman" pitchFamily="18" charset="0"/>
              </a:rPr>
              <a:t> &gt; Innovation &gt; Adoption &gt; Lower cost = Ubiquitous technology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228600" y="381000"/>
            <a:ext cx="7840663" cy="685800"/>
          </a:xfrm>
        </p:spPr>
        <p:txBody>
          <a:bodyPr/>
          <a:lstStyle/>
          <a:p>
            <a:pPr marL="0" indent="0" algn="l">
              <a:buNone/>
            </a:pPr>
            <a:r>
              <a:rPr lang="en-US" dirty="0" smtClean="0"/>
              <a:t>802.11 Architecture</a:t>
            </a:r>
          </a:p>
        </p:txBody>
      </p:sp>
      <p:sp>
        <p:nvSpPr>
          <p:cNvPr id="26627" name="Content Placeholder 2"/>
          <p:cNvSpPr>
            <a:spLocks noGrp="1"/>
          </p:cNvSpPr>
          <p:nvPr>
            <p:ph idx="4294967295"/>
          </p:nvPr>
        </p:nvSpPr>
        <p:spPr>
          <a:xfrm>
            <a:off x="184030" y="2293937"/>
            <a:ext cx="8839200" cy="4411663"/>
          </a:xfrm>
        </p:spPr>
        <p:txBody>
          <a:bodyPr>
            <a:normAutofit lnSpcReduction="10000"/>
          </a:bodyPr>
          <a:lstStyle/>
          <a:p>
            <a:endParaRPr lang="en-US" dirty="0" smtClean="0"/>
          </a:p>
          <a:p>
            <a:pPr lvl="1"/>
            <a:endParaRPr lang="en-US" dirty="0" smtClean="0"/>
          </a:p>
          <a:p>
            <a:pPr lvl="1">
              <a:buFont typeface="Wingdings" pitchFamily="2" charset="2"/>
              <a:buNone/>
            </a:pPr>
            <a:endParaRPr lang="en-US" dirty="0" smtClean="0"/>
          </a:p>
          <a:p>
            <a:pPr lvl="1"/>
            <a:endParaRPr lang="en-US" dirty="0" smtClean="0"/>
          </a:p>
          <a:p>
            <a:pPr>
              <a:buFont typeface="Wingdings" pitchFamily="2" charset="2"/>
              <a:buNone/>
            </a:pPr>
            <a:endParaRPr lang="en-US" sz="2400" dirty="0" smtClean="0"/>
          </a:p>
          <a:p>
            <a:pPr>
              <a:lnSpc>
                <a:spcPct val="70000"/>
              </a:lnSpc>
              <a:buFont typeface="Arial" pitchFamily="34" charset="0"/>
              <a:buChar char="•"/>
            </a:pPr>
            <a:r>
              <a:rPr lang="en-US" sz="2200" dirty="0" smtClean="0"/>
              <a:t>Designed for limited area</a:t>
            </a:r>
          </a:p>
          <a:p>
            <a:pPr>
              <a:buFont typeface="Arial" pitchFamily="34" charset="0"/>
              <a:buChar char="•"/>
            </a:pPr>
            <a:r>
              <a:rPr lang="en-US" sz="2200" dirty="0" smtClean="0"/>
              <a:t>AP’</a:t>
            </a:r>
            <a:r>
              <a:rPr lang="en-US" altLang="ja-JP" sz="2200" dirty="0" smtClean="0"/>
              <a:t>s (Access Points) set to specific channel</a:t>
            </a:r>
          </a:p>
          <a:p>
            <a:pPr>
              <a:buFont typeface="Arial" pitchFamily="34" charset="0"/>
              <a:buChar char="•"/>
            </a:pPr>
            <a:r>
              <a:rPr lang="en-US" sz="2200" dirty="0" smtClean="0"/>
              <a:t>Broadcast beacon messages with </a:t>
            </a:r>
            <a:r>
              <a:rPr lang="en-US" sz="2000" dirty="0" smtClean="0"/>
              <a:t>SSID (Service Set Identifier) and MAC Address periodically</a:t>
            </a:r>
          </a:p>
          <a:p>
            <a:pPr>
              <a:buFont typeface="Arial" pitchFamily="34" charset="0"/>
              <a:buChar char="•"/>
            </a:pPr>
            <a:r>
              <a:rPr lang="en-US" sz="2200" dirty="0" smtClean="0"/>
              <a:t>Hosts scan all the channels to discover the AP’</a:t>
            </a:r>
            <a:r>
              <a:rPr lang="en-US" altLang="ja-JP" sz="2200" dirty="0" smtClean="0"/>
              <a:t>s</a:t>
            </a:r>
          </a:p>
          <a:p>
            <a:pPr lvl="1">
              <a:buFont typeface="Arial" pitchFamily="34" charset="0"/>
              <a:buChar char="•"/>
            </a:pPr>
            <a:r>
              <a:rPr lang="en-US" sz="2000" dirty="0" smtClean="0"/>
              <a:t>Host associates with AP</a:t>
            </a:r>
          </a:p>
        </p:txBody>
      </p:sp>
      <p:sp>
        <p:nvSpPr>
          <p:cNvPr id="26628"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8F7902E0-55DD-4E02-8D73-B161F72CE65F}" type="slidenum">
              <a:rPr lang="en-US" sz="1400" b="0">
                <a:latin typeface="Times New Roman" pitchFamily="18" charset="0"/>
              </a:rPr>
              <a:pPr eaLnBrk="1" hangingPunct="1"/>
              <a:t>25</a:t>
            </a:fld>
            <a:endParaRPr lang="en-US" sz="1400" b="0">
              <a:latin typeface="Times New Roman" pitchFamily="18" charset="0"/>
            </a:endParaRPr>
          </a:p>
        </p:txBody>
      </p:sp>
      <p:pic>
        <p:nvPicPr>
          <p:cNvPr id="26629" name="Picture 2" descr="C:\Documents and Settings\Administrator\Desktop\temp\KuroseRoss4e_gifs\ch06_gif\fig06_07.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4697" y="914400"/>
            <a:ext cx="4800600"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27"/>
          <p:cNvSpPr>
            <a:spLocks noChangeShapeType="1"/>
          </p:cNvSpPr>
          <p:nvPr/>
        </p:nvSpPr>
        <p:spPr bwMode="auto">
          <a:xfrm flipV="1">
            <a:off x="2651125" y="1981200"/>
            <a:ext cx="2454275" cy="838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 name="Text Box 29"/>
          <p:cNvSpPr txBox="1">
            <a:spLocks noChangeArrowheads="1"/>
          </p:cNvSpPr>
          <p:nvPr/>
        </p:nvSpPr>
        <p:spPr bwMode="auto">
          <a:xfrm>
            <a:off x="76200" y="2438400"/>
            <a:ext cx="2606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r>
              <a:rPr lang="en-US">
                <a:latin typeface="Comic Sans MS" pitchFamily="66" charset="0"/>
              </a:rPr>
              <a:t>802.11 frames exchanges</a:t>
            </a:r>
          </a:p>
        </p:txBody>
      </p:sp>
      <p:sp>
        <p:nvSpPr>
          <p:cNvPr id="9" name="Line 27"/>
          <p:cNvSpPr>
            <a:spLocks noChangeShapeType="1"/>
          </p:cNvSpPr>
          <p:nvPr/>
        </p:nvSpPr>
        <p:spPr bwMode="auto">
          <a:xfrm flipV="1">
            <a:off x="5943600" y="2133600"/>
            <a:ext cx="685800" cy="12954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 name="Text Box 29"/>
          <p:cNvSpPr txBox="1">
            <a:spLocks noChangeArrowheads="1"/>
          </p:cNvSpPr>
          <p:nvPr/>
        </p:nvSpPr>
        <p:spPr bwMode="auto">
          <a:xfrm>
            <a:off x="4343400" y="3482975"/>
            <a:ext cx="2606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r>
              <a:rPr lang="en-US">
                <a:latin typeface="Comic Sans MS" pitchFamily="66" charset="0"/>
              </a:rPr>
              <a:t>802.3 (Ethernet) frames exchanged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731129C-AEE3-49C1-BEAE-41128962FB97}" type="slidenum">
              <a:rPr lang="en-US" sz="1400" b="0" smtClean="0">
                <a:latin typeface="Times New Roman" pitchFamily="18" charset="0"/>
              </a:rPr>
              <a:pPr eaLnBrk="1" hangingPunct="1"/>
              <a:t>26</a:t>
            </a:fld>
            <a:endParaRPr lang="en-US" sz="1400" b="0" smtClean="0">
              <a:latin typeface="Times New Roman" pitchFamily="18" charset="0"/>
            </a:endParaRPr>
          </a:p>
        </p:txBody>
      </p:sp>
      <p:sp>
        <p:nvSpPr>
          <p:cNvPr id="27650" name="Title 1"/>
          <p:cNvSpPr>
            <a:spLocks noGrp="1"/>
          </p:cNvSpPr>
          <p:nvPr>
            <p:ph type="title"/>
          </p:nvPr>
        </p:nvSpPr>
        <p:spPr>
          <a:xfrm>
            <a:off x="76200" y="381000"/>
            <a:ext cx="9220200" cy="685800"/>
          </a:xfrm>
        </p:spPr>
        <p:txBody>
          <a:bodyPr/>
          <a:lstStyle/>
          <a:p>
            <a:r>
              <a:rPr lang="en-US" sz="4000" dirty="0" smtClean="0"/>
              <a:t>Wireless Multiple Access Technique</a:t>
            </a:r>
          </a:p>
        </p:txBody>
      </p:sp>
      <p:sp>
        <p:nvSpPr>
          <p:cNvPr id="3" name="Content Placeholder 2"/>
          <p:cNvSpPr>
            <a:spLocks noGrp="1"/>
          </p:cNvSpPr>
          <p:nvPr>
            <p:ph sz="quarter" idx="13"/>
          </p:nvPr>
        </p:nvSpPr>
        <p:spPr>
          <a:xfrm>
            <a:off x="457200" y="2209800"/>
            <a:ext cx="8229600" cy="3810000"/>
          </a:xfrm>
        </p:spPr>
        <p:txBody>
          <a:bodyPr/>
          <a:lstStyle/>
          <a:p>
            <a:pPr>
              <a:buFont typeface="Arial" pitchFamily="34" charset="0"/>
              <a:buChar char="•"/>
            </a:pPr>
            <a:r>
              <a:rPr lang="en-US" dirty="0"/>
              <a:t>Collision Detection?</a:t>
            </a:r>
          </a:p>
          <a:p>
            <a:pPr lvl="1">
              <a:buFont typeface="Arial" pitchFamily="34" charset="0"/>
              <a:buChar char="•"/>
            </a:pPr>
            <a:r>
              <a:rPr lang="en-US" dirty="0"/>
              <a:t>Where do collisions occur?</a:t>
            </a:r>
          </a:p>
          <a:p>
            <a:pPr lvl="1">
              <a:buFont typeface="Arial" pitchFamily="34" charset="0"/>
              <a:buChar char="•"/>
            </a:pPr>
            <a:r>
              <a:rPr lang="en-US" dirty="0"/>
              <a:t>How can you detect them?</a:t>
            </a:r>
          </a:p>
          <a:p>
            <a:pPr>
              <a:buFont typeface="Arial" pitchFamily="34" charset="0"/>
              <a:buChar char="•"/>
            </a:pPr>
            <a:endParaRPr lang="en-US" dirty="0" smtClean="0"/>
          </a:p>
          <a:p>
            <a:pPr>
              <a:buFont typeface="Arial" pitchFamily="34" charset="0"/>
              <a:buChar char="•"/>
            </a:pPr>
            <a:r>
              <a:rPr lang="en-US" dirty="0" smtClean="0"/>
              <a:t>Carrier Sense?</a:t>
            </a:r>
          </a:p>
          <a:p>
            <a:pPr lvl="1">
              <a:buFont typeface="Arial" pitchFamily="34" charset="0"/>
              <a:buChar char="•"/>
            </a:pPr>
            <a:r>
              <a:rPr lang="en-US" dirty="0" smtClean="0"/>
              <a:t>Sender can listen before sending</a:t>
            </a:r>
          </a:p>
          <a:p>
            <a:pPr lvl="1">
              <a:buFont typeface="Arial" pitchFamily="34" charset="0"/>
              <a:buChar char="•"/>
            </a:pPr>
            <a:r>
              <a:rPr lang="en-US" dirty="0" smtClean="0"/>
              <a:t>What does that tell the sender?</a:t>
            </a:r>
          </a:p>
          <a:p>
            <a:pPr marL="365760" lvl="1" indent="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3543199-1F37-4B5F-BCAA-309D3F2ED7F4}" type="slidenum">
              <a:rPr lang="en-US" sz="1400" b="0">
                <a:latin typeface="Times New Roman" pitchFamily="18" charset="0"/>
              </a:rPr>
              <a:pPr eaLnBrk="1" hangingPunct="1"/>
              <a:t>27</a:t>
            </a:fld>
            <a:endParaRPr lang="en-US" sz="1400" b="0">
              <a:latin typeface="Times New Roman" pitchFamily="18" charset="0"/>
            </a:endParaRPr>
          </a:p>
        </p:txBody>
      </p:sp>
      <p:sp>
        <p:nvSpPr>
          <p:cNvPr id="943106" name="Rectangle 2"/>
          <p:cNvSpPr>
            <a:spLocks noGrp="1" noChangeArrowheads="1"/>
          </p:cNvSpPr>
          <p:nvPr>
            <p:ph type="body" idx="4294967295"/>
          </p:nvPr>
        </p:nvSpPr>
        <p:spPr>
          <a:xfrm>
            <a:off x="685800" y="1219200"/>
            <a:ext cx="8458200" cy="548640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sz="2400" dirty="0" smtClean="0"/>
          </a:p>
          <a:p>
            <a:pPr>
              <a:buFont typeface="Arial" pitchFamily="34" charset="0"/>
              <a:buChar char="•"/>
            </a:pPr>
            <a:endParaRPr lang="en-US" sz="2400" dirty="0" smtClean="0"/>
          </a:p>
          <a:p>
            <a:pPr>
              <a:buFont typeface="Arial" pitchFamily="34" charset="0"/>
              <a:buChar char="•"/>
            </a:pPr>
            <a:endParaRPr lang="en-US" sz="2400" dirty="0"/>
          </a:p>
          <a:p>
            <a:pPr>
              <a:buFont typeface="Arial" pitchFamily="34" charset="0"/>
              <a:buChar char="•"/>
            </a:pPr>
            <a:r>
              <a:rPr lang="en-US" sz="2400" dirty="0" smtClean="0"/>
              <a:t>A and C can both send to B but </a:t>
            </a:r>
            <a:r>
              <a:rPr lang="en-US" sz="2400" dirty="0" smtClean="0">
                <a:solidFill>
                  <a:srgbClr val="FF0000"/>
                </a:solidFill>
              </a:rPr>
              <a:t>can</a:t>
            </a:r>
            <a:r>
              <a:rPr lang="ja-JP" altLang="en-US" sz="2400" dirty="0" smtClean="0">
                <a:solidFill>
                  <a:srgbClr val="FF0000"/>
                </a:solidFill>
              </a:rPr>
              <a:t>’</a:t>
            </a:r>
            <a:r>
              <a:rPr lang="en-US" altLang="ja-JP" sz="2400" dirty="0" smtClean="0">
                <a:solidFill>
                  <a:srgbClr val="FF0000"/>
                </a:solidFill>
              </a:rPr>
              <a:t>t hear each other</a:t>
            </a:r>
            <a:endParaRPr lang="en-US" altLang="ja-JP" sz="2400" dirty="0" smtClean="0"/>
          </a:p>
          <a:p>
            <a:pPr marL="800100" lvl="1" indent="-342900">
              <a:buFont typeface="Arial" pitchFamily="34" charset="0"/>
              <a:buChar char="•"/>
            </a:pPr>
            <a:r>
              <a:rPr lang="en-US" dirty="0" smtClean="0"/>
              <a:t>A is a </a:t>
            </a:r>
            <a:r>
              <a:rPr lang="en-US" i="1" dirty="0" smtClean="0"/>
              <a:t>hidden terminal</a:t>
            </a:r>
            <a:r>
              <a:rPr lang="en-US" dirty="0" smtClean="0"/>
              <a:t> for C and vice versa</a:t>
            </a:r>
          </a:p>
          <a:p>
            <a:pPr>
              <a:buFont typeface="Arial" pitchFamily="34" charset="0"/>
              <a:buChar char="•"/>
            </a:pPr>
            <a:r>
              <a:rPr lang="en-US" sz="2400" dirty="0" smtClean="0"/>
              <a:t>Carrier Sense will be </a:t>
            </a:r>
            <a:r>
              <a:rPr lang="en-US" sz="2400" dirty="0" smtClean="0">
                <a:solidFill>
                  <a:srgbClr val="FF0000"/>
                </a:solidFill>
              </a:rPr>
              <a:t>ineffective</a:t>
            </a:r>
            <a:endParaRPr lang="en-US" sz="2400" dirty="0" smtClean="0"/>
          </a:p>
        </p:txBody>
      </p:sp>
      <p:sp>
        <p:nvSpPr>
          <p:cNvPr id="28677" name="Rectangle 4"/>
          <p:cNvSpPr>
            <a:spLocks noGrp="1" noChangeArrowheads="1"/>
          </p:cNvSpPr>
          <p:nvPr>
            <p:ph type="title" idx="4294967295"/>
          </p:nvPr>
        </p:nvSpPr>
        <p:spPr>
          <a:xfrm>
            <a:off x="533400" y="381000"/>
            <a:ext cx="7535863" cy="685800"/>
          </a:xfrm>
        </p:spPr>
        <p:txBody>
          <a:bodyPr/>
          <a:lstStyle/>
          <a:p>
            <a:pPr marL="0" indent="0" algn="l">
              <a:buNone/>
            </a:pPr>
            <a:r>
              <a:rPr lang="en-US" dirty="0" smtClean="0"/>
              <a:t>Hidden Terminals</a:t>
            </a:r>
          </a:p>
        </p:txBody>
      </p:sp>
      <p:sp>
        <p:nvSpPr>
          <p:cNvPr id="943107" name="Oval 3"/>
          <p:cNvSpPr>
            <a:spLocks noChangeArrowheads="1"/>
          </p:cNvSpPr>
          <p:nvPr/>
        </p:nvSpPr>
        <p:spPr bwMode="auto">
          <a:xfrm>
            <a:off x="3733800" y="1905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pPr algn="r"/>
            <a:endParaRPr lang="en-US"/>
          </a:p>
        </p:txBody>
      </p:sp>
      <p:sp>
        <p:nvSpPr>
          <p:cNvPr id="943109" name="Oval 5"/>
          <p:cNvSpPr>
            <a:spLocks noChangeArrowheads="1"/>
          </p:cNvSpPr>
          <p:nvPr/>
        </p:nvSpPr>
        <p:spPr bwMode="auto">
          <a:xfrm>
            <a:off x="1447800" y="1905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pPr algn="r"/>
            <a:endParaRPr lang="en-US"/>
          </a:p>
        </p:txBody>
      </p:sp>
      <p:sp>
        <p:nvSpPr>
          <p:cNvPr id="28679" name="Rectangle 6"/>
          <p:cNvSpPr>
            <a:spLocks noChangeArrowheads="1"/>
          </p:cNvSpPr>
          <p:nvPr/>
        </p:nvSpPr>
        <p:spPr bwMode="auto">
          <a:xfrm>
            <a:off x="2849563" y="2586038"/>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A</a:t>
            </a:r>
          </a:p>
        </p:txBody>
      </p:sp>
      <p:sp>
        <p:nvSpPr>
          <p:cNvPr id="28680" name="Rectangle 7"/>
          <p:cNvSpPr>
            <a:spLocks noChangeArrowheads="1"/>
          </p:cNvSpPr>
          <p:nvPr/>
        </p:nvSpPr>
        <p:spPr bwMode="auto">
          <a:xfrm>
            <a:off x="4038600" y="2586038"/>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B</a:t>
            </a:r>
          </a:p>
        </p:txBody>
      </p:sp>
      <p:sp>
        <p:nvSpPr>
          <p:cNvPr id="28681" name="Rectangle 8"/>
          <p:cNvSpPr>
            <a:spLocks noChangeArrowheads="1"/>
          </p:cNvSpPr>
          <p:nvPr/>
        </p:nvSpPr>
        <p:spPr bwMode="auto">
          <a:xfrm>
            <a:off x="5148263" y="2586038"/>
            <a:ext cx="414337"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C</a:t>
            </a:r>
          </a:p>
        </p:txBody>
      </p:sp>
      <p:sp>
        <p:nvSpPr>
          <p:cNvPr id="943113" name="Line 9"/>
          <p:cNvSpPr>
            <a:spLocks noChangeShapeType="1"/>
          </p:cNvSpPr>
          <p:nvPr/>
        </p:nvSpPr>
        <p:spPr bwMode="auto">
          <a:xfrm>
            <a:off x="3200400" y="2819400"/>
            <a:ext cx="838200"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43114" name="Line 10"/>
          <p:cNvSpPr>
            <a:spLocks noChangeShapeType="1"/>
          </p:cNvSpPr>
          <p:nvPr/>
        </p:nvSpPr>
        <p:spPr bwMode="auto">
          <a:xfrm flipH="1">
            <a:off x="4419600" y="2819400"/>
            <a:ext cx="838200"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43115" name="Line 11"/>
          <p:cNvSpPr>
            <a:spLocks noChangeShapeType="1"/>
          </p:cNvSpPr>
          <p:nvPr/>
        </p:nvSpPr>
        <p:spPr bwMode="auto">
          <a:xfrm>
            <a:off x="3810000" y="3733800"/>
            <a:ext cx="3124200" cy="0"/>
          </a:xfrm>
          <a:prstGeom prst="line">
            <a:avLst/>
          </a:prstGeom>
          <a:noFill/>
          <a:ln w="2857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43116" name="Text Box 12"/>
          <p:cNvSpPr txBox="1">
            <a:spLocks noChangeArrowheads="1"/>
          </p:cNvSpPr>
          <p:nvPr/>
        </p:nvSpPr>
        <p:spPr bwMode="auto">
          <a:xfrm>
            <a:off x="4344988" y="3657600"/>
            <a:ext cx="2132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2400" b="0"/>
              <a:t>transmit range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1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31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31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31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31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31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4310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4310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431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7" grpId="0" animBg="1"/>
      <p:bldP spid="943109" grpId="0" animBg="1"/>
      <p:bldP spid="943113" grpId="0" animBg="1"/>
      <p:bldP spid="943114" grpId="0" animBg="1"/>
      <p:bldP spid="943115" grpId="0" animBg="1"/>
      <p:bldP spid="94311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181E01D-3A35-478E-A999-6FE79969FDED}" type="slidenum">
              <a:rPr lang="en-US" sz="1400" b="0">
                <a:latin typeface="Times New Roman" pitchFamily="18" charset="0"/>
              </a:rPr>
              <a:pPr eaLnBrk="1" hangingPunct="1"/>
              <a:t>28</a:t>
            </a:fld>
            <a:endParaRPr lang="en-US" sz="1400" b="0">
              <a:latin typeface="Times New Roman" pitchFamily="18" charset="0"/>
            </a:endParaRPr>
          </a:p>
        </p:txBody>
      </p:sp>
      <p:sp>
        <p:nvSpPr>
          <p:cNvPr id="29699" name="Rectangle 2"/>
          <p:cNvSpPr>
            <a:spLocks noGrp="1" noChangeArrowheads="1"/>
          </p:cNvSpPr>
          <p:nvPr>
            <p:ph type="title" idx="4294967295"/>
          </p:nvPr>
        </p:nvSpPr>
        <p:spPr>
          <a:xfrm>
            <a:off x="838200" y="381000"/>
            <a:ext cx="7231063" cy="685800"/>
          </a:xfrm>
        </p:spPr>
        <p:txBody>
          <a:bodyPr/>
          <a:lstStyle/>
          <a:p>
            <a:pPr marL="0" indent="0" algn="l">
              <a:buNone/>
            </a:pPr>
            <a:r>
              <a:rPr lang="en-US" dirty="0" smtClean="0"/>
              <a:t>Exposed Terminals</a:t>
            </a:r>
          </a:p>
        </p:txBody>
      </p:sp>
      <p:sp>
        <p:nvSpPr>
          <p:cNvPr id="1078275" name="Rectangle 3"/>
          <p:cNvSpPr>
            <a:spLocks noGrp="1" noChangeArrowheads="1"/>
          </p:cNvSpPr>
          <p:nvPr>
            <p:ph type="body" idx="4294967295"/>
          </p:nvPr>
        </p:nvSpPr>
        <p:spPr>
          <a:xfrm>
            <a:off x="381000" y="2057400"/>
            <a:ext cx="8001000" cy="4114800"/>
          </a:xfrm>
        </p:spPr>
        <p:txBody>
          <a:bodyPr/>
          <a:lstStyle/>
          <a:p>
            <a:pPr>
              <a:lnSpc>
                <a:spcPct val="90000"/>
              </a:lnSpc>
            </a:pPr>
            <a:endParaRPr lang="en-US" sz="2400" dirty="0" smtClean="0"/>
          </a:p>
          <a:p>
            <a:pPr>
              <a:lnSpc>
                <a:spcPct val="90000"/>
              </a:lnSpc>
            </a:pPr>
            <a:endParaRPr lang="en-US" sz="2400" dirty="0" smtClean="0"/>
          </a:p>
          <a:p>
            <a:pPr>
              <a:lnSpc>
                <a:spcPct val="90000"/>
              </a:lnSpc>
              <a:buFont typeface="Wingdings" pitchFamily="2" charset="2"/>
              <a:buNone/>
            </a:pPr>
            <a:endParaRPr lang="en-US" sz="2400" dirty="0" smtClean="0"/>
          </a:p>
          <a:p>
            <a:pPr>
              <a:lnSpc>
                <a:spcPct val="90000"/>
              </a:lnSpc>
              <a:buFont typeface="Wingdings" pitchFamily="2" charset="2"/>
              <a:buNone/>
            </a:pPr>
            <a:endParaRPr lang="en-US" sz="2400" dirty="0" smtClean="0"/>
          </a:p>
          <a:p>
            <a:pPr>
              <a:lnSpc>
                <a:spcPct val="90000"/>
              </a:lnSpc>
              <a:buFont typeface="Arial" pitchFamily="34" charset="0"/>
              <a:buChar char="•"/>
            </a:pPr>
            <a:r>
              <a:rPr lang="en-US" sz="2400" dirty="0" smtClean="0">
                <a:solidFill>
                  <a:srgbClr val="FF3300"/>
                </a:solidFill>
              </a:rPr>
              <a:t>Exposed node</a:t>
            </a:r>
            <a:r>
              <a:rPr lang="en-US" sz="2400" dirty="0" smtClean="0"/>
              <a:t>: B sends a packet to A; C hears this and decides not to send a packet to D (despite the fact that this will not cause interference)!</a:t>
            </a:r>
          </a:p>
          <a:p>
            <a:pPr>
              <a:lnSpc>
                <a:spcPct val="90000"/>
              </a:lnSpc>
              <a:buFont typeface="Arial" pitchFamily="34" charset="0"/>
              <a:buChar char="•"/>
            </a:pPr>
            <a:r>
              <a:rPr lang="en-US" sz="2400" dirty="0" smtClean="0"/>
              <a:t>Carrier sense would prevent a successful transmission.</a:t>
            </a:r>
          </a:p>
        </p:txBody>
      </p:sp>
      <p:sp>
        <p:nvSpPr>
          <p:cNvPr id="2953221" name="Oval 4"/>
          <p:cNvSpPr>
            <a:spLocks noChangeArrowheads="1"/>
          </p:cNvSpPr>
          <p:nvPr/>
        </p:nvSpPr>
        <p:spPr bwMode="auto">
          <a:xfrm>
            <a:off x="3940175" y="1524000"/>
            <a:ext cx="1981200" cy="1905000"/>
          </a:xfrm>
          <a:prstGeom prst="ellipse">
            <a:avLst/>
          </a:prstGeom>
          <a:solidFill>
            <a:srgbClr val="99CCFF"/>
          </a:solidFill>
          <a:ln w="12700">
            <a:solidFill>
              <a:srgbClr val="99CCFF"/>
            </a:solidFill>
            <a:round/>
            <a:headEnd/>
            <a:tailEnd/>
          </a:ln>
        </p:spPr>
        <p:txBody>
          <a:bodyPr wrap="none" lIns="90488" tIns="44450" rIns="90488" bIns="44450" anchor="ctr"/>
          <a:lstStyle/>
          <a:p>
            <a:pPr algn="r"/>
            <a:endParaRPr lang="en-US"/>
          </a:p>
        </p:txBody>
      </p:sp>
      <p:sp>
        <p:nvSpPr>
          <p:cNvPr id="2953222" name="Oval 5"/>
          <p:cNvSpPr>
            <a:spLocks noChangeArrowheads="1"/>
          </p:cNvSpPr>
          <p:nvPr/>
        </p:nvSpPr>
        <p:spPr bwMode="auto">
          <a:xfrm>
            <a:off x="3025775" y="1524000"/>
            <a:ext cx="1981200" cy="1905000"/>
          </a:xfrm>
          <a:prstGeom prst="ellipse">
            <a:avLst/>
          </a:prstGeom>
          <a:solidFill>
            <a:srgbClr val="00B0F0">
              <a:alpha val="50195"/>
            </a:srgbClr>
          </a:solidFill>
          <a:ln w="12700">
            <a:solidFill>
              <a:srgbClr val="00B0F0"/>
            </a:solidFill>
            <a:round/>
            <a:headEnd/>
            <a:tailEnd/>
          </a:ln>
        </p:spPr>
        <p:txBody>
          <a:bodyPr wrap="none" lIns="90488" tIns="44450" rIns="90488" bIns="44450" anchor="ctr"/>
          <a:lstStyle/>
          <a:p>
            <a:pPr algn="ctr" eaLnBrk="0" hangingPunct="0"/>
            <a:endParaRPr lang="en-US" sz="1600" b="0"/>
          </a:p>
        </p:txBody>
      </p:sp>
      <p:sp>
        <p:nvSpPr>
          <p:cNvPr id="29703" name="Oval 6"/>
          <p:cNvSpPr>
            <a:spLocks noChangeArrowheads="1"/>
          </p:cNvSpPr>
          <p:nvPr/>
        </p:nvSpPr>
        <p:spPr bwMode="auto">
          <a:xfrm>
            <a:off x="31019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pPr algn="r"/>
            <a:endParaRPr lang="en-US"/>
          </a:p>
        </p:txBody>
      </p:sp>
      <p:sp>
        <p:nvSpPr>
          <p:cNvPr id="29704" name="Oval 7"/>
          <p:cNvSpPr>
            <a:spLocks noChangeArrowheads="1"/>
          </p:cNvSpPr>
          <p:nvPr/>
        </p:nvSpPr>
        <p:spPr bwMode="auto">
          <a:xfrm>
            <a:off x="40163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pPr algn="r"/>
            <a:endParaRPr lang="en-US"/>
          </a:p>
        </p:txBody>
      </p:sp>
      <p:sp>
        <p:nvSpPr>
          <p:cNvPr id="29705" name="Oval 8"/>
          <p:cNvSpPr>
            <a:spLocks noChangeArrowheads="1"/>
          </p:cNvSpPr>
          <p:nvPr/>
        </p:nvSpPr>
        <p:spPr bwMode="auto">
          <a:xfrm>
            <a:off x="48545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pPr algn="r"/>
            <a:endParaRPr lang="en-US"/>
          </a:p>
        </p:txBody>
      </p:sp>
      <p:sp>
        <p:nvSpPr>
          <p:cNvPr id="29706" name="Oval 9"/>
          <p:cNvSpPr>
            <a:spLocks noChangeArrowheads="1"/>
          </p:cNvSpPr>
          <p:nvPr/>
        </p:nvSpPr>
        <p:spPr bwMode="auto">
          <a:xfrm>
            <a:off x="57689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pPr algn="r"/>
            <a:endParaRPr lang="en-US"/>
          </a:p>
        </p:txBody>
      </p:sp>
      <p:sp>
        <p:nvSpPr>
          <p:cNvPr id="29707" name="Text Box 10"/>
          <p:cNvSpPr txBox="1">
            <a:spLocks noChangeArrowheads="1"/>
          </p:cNvSpPr>
          <p:nvPr/>
        </p:nvSpPr>
        <p:spPr bwMode="auto">
          <a:xfrm>
            <a:off x="3014663" y="2181225"/>
            <a:ext cx="3159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A</a:t>
            </a:r>
          </a:p>
        </p:txBody>
      </p:sp>
      <p:sp>
        <p:nvSpPr>
          <p:cNvPr id="29708" name="Text Box 11"/>
          <p:cNvSpPr txBox="1">
            <a:spLocks noChangeArrowheads="1"/>
          </p:cNvSpPr>
          <p:nvPr/>
        </p:nvSpPr>
        <p:spPr bwMode="auto">
          <a:xfrm>
            <a:off x="3929063" y="2181225"/>
            <a:ext cx="3159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B</a:t>
            </a:r>
          </a:p>
        </p:txBody>
      </p:sp>
      <p:sp>
        <p:nvSpPr>
          <p:cNvPr id="29709" name="Text Box 12"/>
          <p:cNvSpPr txBox="1">
            <a:spLocks noChangeArrowheads="1"/>
          </p:cNvSpPr>
          <p:nvPr/>
        </p:nvSpPr>
        <p:spPr bwMode="auto">
          <a:xfrm>
            <a:off x="4697413" y="2181225"/>
            <a:ext cx="327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C</a:t>
            </a:r>
          </a:p>
        </p:txBody>
      </p:sp>
      <p:sp>
        <p:nvSpPr>
          <p:cNvPr id="29710" name="Text Box 13"/>
          <p:cNvSpPr txBox="1">
            <a:spLocks noChangeArrowheads="1"/>
          </p:cNvSpPr>
          <p:nvPr/>
        </p:nvSpPr>
        <p:spPr bwMode="auto">
          <a:xfrm>
            <a:off x="5616575" y="2133600"/>
            <a:ext cx="327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D</a:t>
            </a:r>
          </a:p>
        </p:txBody>
      </p:sp>
      <p:sp>
        <p:nvSpPr>
          <p:cNvPr id="2953231" name="Line 14"/>
          <p:cNvSpPr>
            <a:spLocks noChangeShapeType="1"/>
          </p:cNvSpPr>
          <p:nvPr/>
        </p:nvSpPr>
        <p:spPr bwMode="auto">
          <a:xfrm flipV="1">
            <a:off x="4930775" y="1752600"/>
            <a:ext cx="685800" cy="6858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2953232" name="Line 15"/>
          <p:cNvSpPr>
            <a:spLocks noChangeShapeType="1"/>
          </p:cNvSpPr>
          <p:nvPr/>
        </p:nvSpPr>
        <p:spPr bwMode="auto">
          <a:xfrm flipH="1" flipV="1">
            <a:off x="3178175" y="1981200"/>
            <a:ext cx="838200" cy="4572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32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5323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532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532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7827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78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autoUpdateAnimBg="0"/>
      <p:bldP spid="2953221" grpId="0" animBg="1"/>
      <p:bldP spid="2953222" grpId="0" animBg="1"/>
      <p:bldP spid="2953231" grpId="0" animBg="1"/>
      <p:bldP spid="29532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33B56D3F-51C1-4042-99A0-E2B5A5162C39}" type="slidenum">
              <a:rPr lang="en-US" sz="1400" b="0">
                <a:latin typeface="Times New Roman" pitchFamily="18" charset="0"/>
              </a:rPr>
              <a:pPr eaLnBrk="1" hangingPunct="1"/>
              <a:t>29</a:t>
            </a:fld>
            <a:endParaRPr lang="en-US" sz="1400" b="0">
              <a:latin typeface="Times New Roman" pitchFamily="18" charset="0"/>
            </a:endParaRPr>
          </a:p>
        </p:txBody>
      </p:sp>
      <p:sp>
        <p:nvSpPr>
          <p:cNvPr id="36867" name="Rectangle 2"/>
          <p:cNvSpPr>
            <a:spLocks noGrp="1" noChangeArrowheads="1"/>
          </p:cNvSpPr>
          <p:nvPr>
            <p:ph type="ctrTitle" idx="4294967295"/>
          </p:nvPr>
        </p:nvSpPr>
        <p:spPr>
          <a:xfrm>
            <a:off x="609600" y="2133601"/>
            <a:ext cx="7772400" cy="914400"/>
          </a:xfrm>
        </p:spPr>
        <p:txBody>
          <a:bodyPr/>
          <a:lstStyle/>
          <a:p>
            <a:pPr marL="0" indent="0" algn="ctr">
              <a:buNone/>
            </a:pPr>
            <a:r>
              <a:rPr lang="en-US" dirty="0" smtClean="0">
                <a:solidFill>
                  <a:srgbClr val="0000FF"/>
                </a:solidFill>
              </a:rPr>
              <a:t>5 Minute Break</a:t>
            </a:r>
            <a:br>
              <a:rPr lang="en-US" dirty="0" smtClean="0">
                <a:solidFill>
                  <a:srgbClr val="0000FF"/>
                </a:solidFill>
              </a:rPr>
            </a:br>
            <a:r>
              <a:rPr lang="en-US" dirty="0"/>
              <a:t/>
            </a:r>
            <a:br>
              <a:rPr lang="en-US" dirty="0"/>
            </a:br>
            <a:endParaRPr lang="en-US" dirty="0" smtClean="0">
              <a:solidFill>
                <a:srgbClr val="0000FF"/>
              </a:solidFill>
            </a:endParaRPr>
          </a:p>
        </p:txBody>
      </p:sp>
    </p:spTree>
    <p:extLst>
      <p:ext uri="{BB962C8B-B14F-4D97-AF65-F5344CB8AC3E}">
        <p14:creationId xmlns:p14="http://schemas.microsoft.com/office/powerpoint/2010/main" val="573317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55FB2CC-E757-4A2F-B68F-B880CF42D796}" type="slidenum">
              <a:rPr lang="en-US" sz="1400" b="0" smtClean="0">
                <a:latin typeface="Times New Roman" pitchFamily="18" charset="0"/>
              </a:rPr>
              <a:pPr eaLnBrk="1" hangingPunct="1"/>
              <a:t>3</a:t>
            </a:fld>
            <a:endParaRPr lang="en-US" sz="1400" b="0" smtClean="0">
              <a:latin typeface="Times New Roman" pitchFamily="18" charset="0"/>
            </a:endParaRPr>
          </a:p>
        </p:txBody>
      </p:sp>
      <p:sp>
        <p:nvSpPr>
          <p:cNvPr id="5123" name="Rectangle 2"/>
          <p:cNvSpPr>
            <a:spLocks noChangeArrowheads="1"/>
          </p:cNvSpPr>
          <p:nvPr/>
        </p:nvSpPr>
        <p:spPr bwMode="auto">
          <a:xfrm>
            <a:off x="228600" y="152400"/>
            <a:ext cx="8458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82880">
              <a:buClr>
                <a:schemeClr val="accent6">
                  <a:lumMod val="75000"/>
                </a:schemeClr>
              </a:buClr>
              <a:buSzPct val="128000"/>
            </a:pPr>
            <a:r>
              <a:rPr lang="en-US" sz="4400"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Metrics for evaluation / </a:t>
            </a:r>
            <a:r>
              <a:rPr lang="en-US" sz="3600"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comparison of wireless technologies</a:t>
            </a:r>
          </a:p>
        </p:txBody>
      </p:sp>
      <p:sp>
        <p:nvSpPr>
          <p:cNvPr id="4" name="Rectangle 3"/>
          <p:cNvSpPr/>
          <p:nvPr/>
        </p:nvSpPr>
        <p:spPr>
          <a:xfrm>
            <a:off x="381000" y="1752600"/>
            <a:ext cx="8763000" cy="4893647"/>
          </a:xfrm>
          <a:prstGeom prst="rect">
            <a:avLst/>
          </a:prstGeom>
        </p:spPr>
        <p:txBody>
          <a:bodyPr>
            <a:spAutoFit/>
          </a:bodyPr>
          <a:lstStyle/>
          <a:p>
            <a:pPr marL="342900" indent="-342900">
              <a:buFont typeface="Arial" pitchFamily="34" charset="0"/>
              <a:buChar char="•"/>
              <a:defRPr/>
            </a:pPr>
            <a:r>
              <a:rPr lang="en-US" sz="2400" dirty="0"/>
              <a:t>Bitrate or Bandwidth</a:t>
            </a:r>
          </a:p>
          <a:p>
            <a:pPr marL="342900" indent="-342900">
              <a:buFont typeface="Arial" pitchFamily="34" charset="0"/>
              <a:buChar char="•"/>
              <a:defRPr/>
            </a:pPr>
            <a:r>
              <a:rPr lang="en-US" sz="2400" dirty="0"/>
              <a:t>Range - PAN, LAN, MAN, WAN </a:t>
            </a:r>
            <a:endParaRPr lang="en-US" sz="2400" dirty="0" smtClean="0"/>
          </a:p>
          <a:p>
            <a:pPr marL="342900" indent="-342900">
              <a:buFont typeface="Arial" pitchFamily="34" charset="0"/>
              <a:buChar char="•"/>
              <a:defRPr/>
            </a:pPr>
            <a:r>
              <a:rPr lang="en-US" sz="2400" dirty="0" smtClean="0"/>
              <a:t>Stationary / Mobile </a:t>
            </a:r>
            <a:endParaRPr lang="en-US" sz="2400" dirty="0"/>
          </a:p>
          <a:p>
            <a:pPr marL="342900" indent="-342900">
              <a:buFont typeface="Arial" pitchFamily="34" charset="0"/>
              <a:buChar char="•"/>
              <a:defRPr/>
            </a:pPr>
            <a:r>
              <a:rPr lang="en-US" sz="2400" dirty="0"/>
              <a:t>Two-way / One-way </a:t>
            </a:r>
            <a:endParaRPr lang="en-US" sz="2400" dirty="0" smtClean="0"/>
          </a:p>
          <a:p>
            <a:pPr marL="342900" indent="-342900">
              <a:buFont typeface="Arial" pitchFamily="34" charset="0"/>
              <a:buChar char="•"/>
              <a:defRPr/>
            </a:pPr>
            <a:r>
              <a:rPr lang="en-US" sz="2400" dirty="0" smtClean="0"/>
              <a:t>Digital / Analog</a:t>
            </a:r>
          </a:p>
          <a:p>
            <a:pPr marL="342900" indent="-342900">
              <a:buFont typeface="Arial" pitchFamily="34" charset="0"/>
              <a:buChar char="•"/>
              <a:defRPr/>
            </a:pPr>
            <a:r>
              <a:rPr lang="en-US" sz="2400" dirty="0" smtClean="0"/>
              <a:t>Multi-Access / Point-to-Point</a:t>
            </a:r>
          </a:p>
          <a:p>
            <a:pPr marL="342900" indent="-342900">
              <a:buFont typeface="Arial" pitchFamily="34" charset="0"/>
              <a:buChar char="•"/>
              <a:defRPr/>
            </a:pPr>
            <a:r>
              <a:rPr lang="en-US" sz="2400" dirty="0" smtClean="0"/>
              <a:t>Applications </a:t>
            </a:r>
            <a:r>
              <a:rPr lang="en-US" sz="2400" dirty="0"/>
              <a:t>and </a:t>
            </a:r>
            <a:r>
              <a:rPr lang="en-US" sz="2400" dirty="0" smtClean="0"/>
              <a:t>industries</a:t>
            </a:r>
          </a:p>
          <a:p>
            <a:pPr marL="342900" indent="-342900">
              <a:buFont typeface="Arial" pitchFamily="34" charset="0"/>
              <a:buChar char="•"/>
              <a:defRPr/>
            </a:pPr>
            <a:r>
              <a:rPr lang="en-US" sz="2400" dirty="0" smtClean="0"/>
              <a:t>Operating environment</a:t>
            </a:r>
          </a:p>
          <a:p>
            <a:pPr marL="342900" indent="-342900">
              <a:buFont typeface="Arial" pitchFamily="34" charset="0"/>
              <a:buChar char="•"/>
              <a:defRPr/>
            </a:pPr>
            <a:endParaRPr lang="en-US" sz="2400" dirty="0" smtClean="0"/>
          </a:p>
          <a:p>
            <a:pPr marL="342900" indent="-342900">
              <a:buFont typeface="Arial" pitchFamily="34" charset="0"/>
              <a:buChar char="•"/>
              <a:defRPr/>
            </a:pPr>
            <a:endParaRPr lang="en-US" sz="2400" dirty="0"/>
          </a:p>
          <a:p>
            <a:pPr marL="342900" indent="-342900">
              <a:buFont typeface="Arial" pitchFamily="34" charset="0"/>
              <a:buChar char="•"/>
              <a:defRPr/>
            </a:pPr>
            <a:r>
              <a:rPr lang="en-US" sz="2400" dirty="0" smtClean="0"/>
              <a:t>Frequency / Wavelength</a:t>
            </a:r>
          </a:p>
          <a:p>
            <a:pPr>
              <a:defRPr/>
            </a:pPr>
            <a:endParaRPr lang="en-US" sz="2400" dirty="0" smtClean="0"/>
          </a:p>
          <a:p>
            <a:pPr>
              <a:defRPr/>
            </a:pPr>
            <a:r>
              <a:rPr lang="en-US" sz="2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EFFD290-18D1-4648-9410-9D1F018F2B65}" type="slidenum">
              <a:rPr lang="en-US" sz="1400" b="0" smtClean="0">
                <a:latin typeface="Times New Roman" pitchFamily="18" charset="0"/>
              </a:rPr>
              <a:pPr eaLnBrk="1" hangingPunct="1"/>
              <a:t>30</a:t>
            </a:fld>
            <a:endParaRPr lang="en-US" sz="1400" b="0" smtClean="0">
              <a:latin typeface="Times New Roman" pitchFamily="18" charset="0"/>
            </a:endParaRPr>
          </a:p>
        </p:txBody>
      </p:sp>
      <p:sp>
        <p:nvSpPr>
          <p:cNvPr id="30722" name="Title 1"/>
          <p:cNvSpPr>
            <a:spLocks noGrp="1"/>
          </p:cNvSpPr>
          <p:nvPr>
            <p:ph type="title"/>
          </p:nvPr>
        </p:nvSpPr>
        <p:spPr/>
        <p:txBody>
          <a:bodyPr/>
          <a:lstStyle/>
          <a:p>
            <a:r>
              <a:rPr lang="en-US" smtClean="0"/>
              <a:t>Key Points</a:t>
            </a:r>
          </a:p>
        </p:txBody>
      </p:sp>
      <p:sp>
        <p:nvSpPr>
          <p:cNvPr id="3" name="Content Placeholder 2"/>
          <p:cNvSpPr>
            <a:spLocks noGrp="1"/>
          </p:cNvSpPr>
          <p:nvPr>
            <p:ph sz="quarter" idx="13"/>
          </p:nvPr>
        </p:nvSpPr>
        <p:spPr/>
        <p:txBody>
          <a:bodyPr>
            <a:normAutofit lnSpcReduction="10000"/>
          </a:bodyPr>
          <a:lstStyle/>
          <a:p>
            <a:pPr>
              <a:buFont typeface="Arial" pitchFamily="34" charset="0"/>
              <a:buChar char="•"/>
            </a:pPr>
            <a:r>
              <a:rPr lang="en-US" dirty="0" smtClean="0"/>
              <a:t>No concept of a global collision</a:t>
            </a:r>
          </a:p>
          <a:p>
            <a:pPr lvl="1">
              <a:buFont typeface="Arial" pitchFamily="34" charset="0"/>
              <a:buChar char="•"/>
            </a:pPr>
            <a:r>
              <a:rPr lang="en-US" dirty="0" smtClean="0"/>
              <a:t>Different receivers hear different signals</a:t>
            </a:r>
          </a:p>
          <a:p>
            <a:pPr lvl="1">
              <a:buFont typeface="Arial" pitchFamily="34" charset="0"/>
              <a:buChar char="•"/>
            </a:pPr>
            <a:r>
              <a:rPr lang="en-US" dirty="0" smtClean="0"/>
              <a:t>Different senders reach different receivers</a:t>
            </a:r>
            <a:br>
              <a:rPr lang="en-US" dirty="0" smtClean="0"/>
            </a:br>
            <a:endParaRPr lang="en-US" dirty="0" smtClean="0"/>
          </a:p>
          <a:p>
            <a:pPr>
              <a:buFont typeface="Arial" pitchFamily="34" charset="0"/>
              <a:buChar char="•"/>
            </a:pPr>
            <a:r>
              <a:rPr lang="en-US" dirty="0" smtClean="0"/>
              <a:t>Collisions are at receiver, not sender</a:t>
            </a:r>
          </a:p>
          <a:p>
            <a:pPr lvl="1">
              <a:buFont typeface="Arial" pitchFamily="34" charset="0"/>
              <a:buChar char="•"/>
            </a:pPr>
            <a:r>
              <a:rPr lang="en-US" dirty="0" smtClean="0"/>
              <a:t>Only care if receiver can hear the sender clearly</a:t>
            </a:r>
          </a:p>
          <a:p>
            <a:pPr lvl="1">
              <a:buFont typeface="Arial" pitchFamily="34" charset="0"/>
              <a:buChar char="•"/>
            </a:pPr>
            <a:r>
              <a:rPr lang="en-US" dirty="0" smtClean="0"/>
              <a:t>It does not matter if sender can hear someone else</a:t>
            </a:r>
          </a:p>
          <a:p>
            <a:pPr lvl="1">
              <a:buFont typeface="Arial" pitchFamily="34" charset="0"/>
              <a:buChar char="•"/>
            </a:pPr>
            <a:r>
              <a:rPr lang="en-US" dirty="0" smtClean="0"/>
              <a:t>As long as that signal does not interfere with receiver</a:t>
            </a:r>
            <a:br>
              <a:rPr lang="en-US" dirty="0" smtClean="0"/>
            </a:br>
            <a:endParaRPr lang="en-US" dirty="0" smtClean="0"/>
          </a:p>
          <a:p>
            <a:pPr>
              <a:buFont typeface="Arial" pitchFamily="34" charset="0"/>
              <a:buChar char="•"/>
            </a:pPr>
            <a:r>
              <a:rPr lang="en-US" dirty="0" smtClean="0"/>
              <a:t>Goal of protocol:</a:t>
            </a:r>
          </a:p>
          <a:p>
            <a:pPr lvl="1">
              <a:buFont typeface="Arial" pitchFamily="34" charset="0"/>
              <a:buChar char="•"/>
            </a:pPr>
            <a:r>
              <a:rPr lang="en-US" dirty="0" smtClean="0"/>
              <a:t>Detect if receiver can hear sender</a:t>
            </a:r>
          </a:p>
          <a:p>
            <a:pPr lvl="1">
              <a:buFont typeface="Arial" pitchFamily="34" charset="0"/>
              <a:buChar char="•"/>
            </a:pPr>
            <a:r>
              <a:rPr lang="en-US" dirty="0" smtClean="0"/>
              <a:t>Tell senders who might interfere with receiver to shut up</a:t>
            </a:r>
          </a:p>
          <a:p>
            <a:pPr lvl="1"/>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739B6B8-4961-4D24-A07E-5D93C455FF14}" type="slidenum">
              <a:rPr lang="en-US" sz="1400" b="0" smtClean="0">
                <a:latin typeface="Times New Roman" pitchFamily="18" charset="0"/>
              </a:rPr>
              <a:pPr eaLnBrk="1" hangingPunct="1"/>
              <a:t>31</a:t>
            </a:fld>
            <a:endParaRPr lang="en-US" sz="1400" b="0" smtClean="0">
              <a:latin typeface="Times New Roman" pitchFamily="18" charset="0"/>
            </a:endParaRPr>
          </a:p>
        </p:txBody>
      </p:sp>
      <p:sp>
        <p:nvSpPr>
          <p:cNvPr id="31746" name="Title 1"/>
          <p:cNvSpPr>
            <a:spLocks noGrp="1"/>
          </p:cNvSpPr>
          <p:nvPr>
            <p:ph type="title"/>
          </p:nvPr>
        </p:nvSpPr>
        <p:spPr/>
        <p:txBody>
          <a:bodyPr/>
          <a:lstStyle/>
          <a:p>
            <a:r>
              <a:rPr lang="en-US" smtClean="0"/>
              <a:t>Basic Collision Avoidance</a:t>
            </a:r>
          </a:p>
        </p:txBody>
      </p:sp>
      <p:sp>
        <p:nvSpPr>
          <p:cNvPr id="3" name="Content Placeholder 2"/>
          <p:cNvSpPr>
            <a:spLocks noGrp="1"/>
          </p:cNvSpPr>
          <p:nvPr>
            <p:ph sz="quarter" idx="13"/>
          </p:nvPr>
        </p:nvSpPr>
        <p:spPr/>
        <p:txBody>
          <a:bodyPr/>
          <a:lstStyle/>
          <a:p>
            <a:pPr>
              <a:buFont typeface="Arial" pitchFamily="34" charset="0"/>
              <a:buChar char="•"/>
              <a:defRPr/>
            </a:pPr>
            <a:r>
              <a:rPr lang="en-US" dirty="0" smtClean="0"/>
              <a:t>Since can’</a:t>
            </a:r>
            <a:r>
              <a:rPr lang="en-US" altLang="ja-JP" dirty="0" smtClean="0"/>
              <a:t>t detect collisions, we try to </a:t>
            </a:r>
            <a:r>
              <a:rPr lang="en-US" altLang="ja-JP" i="1" dirty="0" smtClean="0">
                <a:solidFill>
                  <a:srgbClr val="0000FF"/>
                </a:solidFill>
              </a:rPr>
              <a:t>avoid</a:t>
            </a:r>
            <a:r>
              <a:rPr lang="en-US" altLang="ja-JP" dirty="0" smtClean="0"/>
              <a:t> them</a:t>
            </a:r>
          </a:p>
          <a:p>
            <a:pPr>
              <a:buFont typeface="Arial" pitchFamily="34" charset="0"/>
              <a:buChar char="•"/>
              <a:defRPr/>
            </a:pPr>
            <a:r>
              <a:rPr lang="en-US" dirty="0" smtClean="0"/>
              <a:t>Carrier sense:</a:t>
            </a:r>
          </a:p>
          <a:p>
            <a:pPr lvl="1">
              <a:buFont typeface="Arial" pitchFamily="34" charset="0"/>
              <a:buChar char="•"/>
              <a:defRPr/>
            </a:pPr>
            <a:r>
              <a:rPr lang="en-US" dirty="0" smtClean="0"/>
              <a:t>When medium busy, choose random interval</a:t>
            </a:r>
          </a:p>
          <a:p>
            <a:pPr lvl="1">
              <a:buFont typeface="Arial" pitchFamily="34" charset="0"/>
              <a:buChar char="•"/>
              <a:defRPr/>
            </a:pPr>
            <a:r>
              <a:rPr lang="en-US" dirty="0" smtClean="0"/>
              <a:t>Wait that many </a:t>
            </a:r>
            <a:r>
              <a:rPr lang="en-US" b="1" dirty="0" smtClean="0"/>
              <a:t>idle</a:t>
            </a:r>
            <a:r>
              <a:rPr lang="en-US" dirty="0" smtClean="0"/>
              <a:t> timeslots to pass before sending </a:t>
            </a:r>
            <a:br>
              <a:rPr lang="en-US" dirty="0" smtClean="0"/>
            </a:br>
            <a:endParaRPr lang="en-US" dirty="0" smtClean="0"/>
          </a:p>
          <a:p>
            <a:pPr>
              <a:buFont typeface="Arial" pitchFamily="34" charset="0"/>
              <a:buChar char="•"/>
              <a:defRPr/>
            </a:pPr>
            <a:r>
              <a:rPr lang="en-US" dirty="0" smtClean="0"/>
              <a:t>When a collision is inferred, retransmit with binary exponential </a:t>
            </a:r>
            <a:r>
              <a:rPr lang="en-US" dirty="0" err="1" smtClean="0"/>
              <a:t>backoff</a:t>
            </a:r>
            <a:r>
              <a:rPr lang="en-US" dirty="0" smtClean="0"/>
              <a:t> (like Ethernet) </a:t>
            </a:r>
          </a:p>
          <a:p>
            <a:pPr lvl="1">
              <a:buFont typeface="Arial" pitchFamily="34" charset="0"/>
              <a:buChar char="•"/>
              <a:defRPr/>
            </a:pPr>
            <a:r>
              <a:rPr lang="en-US" dirty="0" smtClean="0"/>
              <a:t>Use </a:t>
            </a:r>
            <a:r>
              <a:rPr lang="en-US" dirty="0" smtClean="0">
                <a:solidFill>
                  <a:srgbClr val="0000FF"/>
                </a:solidFill>
              </a:rPr>
              <a:t>ACK</a:t>
            </a:r>
            <a:r>
              <a:rPr lang="en-US" dirty="0" smtClean="0"/>
              <a:t> from receiver to infer </a:t>
            </a:r>
            <a:r>
              <a:rPr lang="ja-JP" altLang="en-US" dirty="0" smtClean="0">
                <a:ea typeface="MS PGothic" pitchFamily="34" charset="-128"/>
              </a:rPr>
              <a:t>“</a:t>
            </a:r>
            <a:r>
              <a:rPr lang="en-US" altLang="ja-JP" dirty="0" smtClean="0">
                <a:ea typeface="MS PGothic" pitchFamily="34" charset="-128"/>
              </a:rPr>
              <a:t>no collision</a:t>
            </a:r>
            <a:r>
              <a:rPr lang="ja-JP" altLang="en-US" dirty="0" smtClean="0">
                <a:ea typeface="MS PGothic" pitchFamily="34" charset="-128"/>
              </a:rPr>
              <a:t>”</a:t>
            </a:r>
            <a:endParaRPr lang="en-US" altLang="ja-JP" dirty="0" smtClean="0">
              <a:ea typeface="MS PGothic" pitchFamily="34" charset="-128"/>
            </a:endParaRPr>
          </a:p>
          <a:p>
            <a:pPr lvl="1">
              <a:buFont typeface="Arial" pitchFamily="34" charset="0"/>
              <a:buChar char="•"/>
              <a:defRPr/>
            </a:pPr>
            <a:r>
              <a:rPr lang="en-US" dirty="0" smtClean="0"/>
              <a:t>Use exponential </a:t>
            </a:r>
            <a:r>
              <a:rPr lang="en-US" dirty="0" err="1" smtClean="0"/>
              <a:t>backoff</a:t>
            </a:r>
            <a:r>
              <a:rPr lang="en-US" dirty="0" smtClean="0"/>
              <a:t> to adapt contention window</a:t>
            </a:r>
          </a:p>
          <a:p>
            <a:pPr lvl="1">
              <a:buFont typeface="Helvetica" charset="0"/>
              <a:buChar char="–"/>
              <a:defRPr/>
            </a:pPr>
            <a:endParaRPr lang="en-US" dirty="0" smtClean="0"/>
          </a:p>
          <a:p>
            <a:pPr marL="0" indent="0">
              <a:buFontTx/>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DEF5609C-4157-492A-9F52-53FA6C405A97}" type="slidenum">
              <a:rPr lang="en-US" sz="1400" b="0">
                <a:latin typeface="Times New Roman" pitchFamily="18" charset="0"/>
              </a:rPr>
              <a:pPr eaLnBrk="1" hangingPunct="1"/>
              <a:t>32</a:t>
            </a:fld>
            <a:endParaRPr lang="en-US" sz="1400" b="0">
              <a:latin typeface="Times New Roman" pitchFamily="18" charset="0"/>
            </a:endParaRPr>
          </a:p>
        </p:txBody>
      </p:sp>
      <p:sp>
        <p:nvSpPr>
          <p:cNvPr id="32771" name="Rectangle 2"/>
          <p:cNvSpPr>
            <a:spLocks noGrp="1" noChangeArrowheads="1"/>
          </p:cNvSpPr>
          <p:nvPr>
            <p:ph type="title" idx="4294967295"/>
          </p:nvPr>
        </p:nvSpPr>
        <p:spPr>
          <a:xfrm>
            <a:off x="228600" y="304800"/>
            <a:ext cx="8915400" cy="838200"/>
          </a:xfrm>
        </p:spPr>
        <p:txBody>
          <a:bodyPr/>
          <a:lstStyle/>
          <a:p>
            <a:pPr marL="0" indent="0" algn="l">
              <a:buNone/>
            </a:pPr>
            <a:r>
              <a:rPr lang="en-US" sz="3600" dirty="0" smtClean="0"/>
              <a:t>CSMA/CA - Collision Avoidance</a:t>
            </a:r>
          </a:p>
        </p:txBody>
      </p:sp>
      <p:sp>
        <p:nvSpPr>
          <p:cNvPr id="1080323" name="Rectangle 3"/>
          <p:cNvSpPr>
            <a:spLocks noGrp="1" noChangeArrowheads="1"/>
          </p:cNvSpPr>
          <p:nvPr>
            <p:ph type="body" idx="4294967295"/>
          </p:nvPr>
        </p:nvSpPr>
        <p:spPr>
          <a:xfrm>
            <a:off x="533400" y="3657600"/>
            <a:ext cx="8305800" cy="2514600"/>
          </a:xfrm>
        </p:spPr>
        <p:txBody>
          <a:bodyPr>
            <a:normAutofit fontScale="92500"/>
          </a:bodyPr>
          <a:lstStyle/>
          <a:p>
            <a:pPr marL="342900" indent="-342900">
              <a:lnSpc>
                <a:spcPct val="90000"/>
              </a:lnSpc>
              <a:buFont typeface="Arial" pitchFamily="34" charset="0"/>
              <a:buChar char="•"/>
            </a:pPr>
            <a:r>
              <a:rPr lang="en-US" sz="2400" dirty="0" smtClean="0"/>
              <a:t>Before every data transmission </a:t>
            </a:r>
          </a:p>
          <a:p>
            <a:pPr marL="800100" lvl="1" indent="-342900">
              <a:lnSpc>
                <a:spcPct val="90000"/>
              </a:lnSpc>
              <a:buFont typeface="Arial" pitchFamily="34" charset="0"/>
              <a:buChar char="•"/>
            </a:pPr>
            <a:r>
              <a:rPr lang="en-US" sz="2000" dirty="0" smtClean="0"/>
              <a:t>Sender sends a Request to Send (RTS) frame containing the length of the transmission</a:t>
            </a:r>
          </a:p>
          <a:p>
            <a:pPr marL="800100" lvl="1" indent="-342900">
              <a:lnSpc>
                <a:spcPct val="90000"/>
              </a:lnSpc>
              <a:buFont typeface="Arial" pitchFamily="34" charset="0"/>
              <a:buChar char="•"/>
            </a:pPr>
            <a:r>
              <a:rPr lang="en-US" sz="2000" dirty="0" smtClean="0"/>
              <a:t>Receiver respond with a Clear to Send (CTS) frame</a:t>
            </a:r>
          </a:p>
          <a:p>
            <a:pPr marL="800100" lvl="1" indent="-342900">
              <a:lnSpc>
                <a:spcPct val="90000"/>
              </a:lnSpc>
              <a:buFont typeface="Arial" pitchFamily="34" charset="0"/>
              <a:buChar char="•"/>
            </a:pPr>
            <a:r>
              <a:rPr lang="en-US" sz="2000" dirty="0" smtClean="0"/>
              <a:t>Sender sends data</a:t>
            </a:r>
          </a:p>
          <a:p>
            <a:pPr marL="800100" lvl="1" indent="-342900">
              <a:lnSpc>
                <a:spcPct val="90000"/>
              </a:lnSpc>
              <a:buFont typeface="Arial" pitchFamily="34" charset="0"/>
              <a:buChar char="•"/>
            </a:pPr>
            <a:r>
              <a:rPr lang="en-US" sz="2000" dirty="0" smtClean="0"/>
              <a:t>Receiver sends an ACK; now another sender can send data</a:t>
            </a:r>
          </a:p>
          <a:p>
            <a:pPr marL="342900" indent="-342900">
              <a:lnSpc>
                <a:spcPct val="90000"/>
              </a:lnSpc>
              <a:buFont typeface="Arial" pitchFamily="34" charset="0"/>
              <a:buChar char="•"/>
            </a:pPr>
            <a:r>
              <a:rPr lang="en-US" sz="2400" dirty="0" smtClean="0"/>
              <a:t>When sender </a:t>
            </a:r>
            <a:r>
              <a:rPr lang="en-US" sz="2400" dirty="0" err="1" smtClean="0"/>
              <a:t>doesn</a:t>
            </a:r>
            <a:r>
              <a:rPr lang="ja-JP" altLang="en-US" sz="2400" dirty="0" smtClean="0"/>
              <a:t>’</a:t>
            </a:r>
            <a:r>
              <a:rPr lang="en-US" altLang="ja-JP" sz="2400" dirty="0" smtClean="0"/>
              <a:t>t get a CTS back, it assumes collision </a:t>
            </a:r>
            <a:endParaRPr lang="en-US" sz="2400" dirty="0" smtClean="0"/>
          </a:p>
        </p:txBody>
      </p:sp>
      <p:sp>
        <p:nvSpPr>
          <p:cNvPr id="32773" name="Line 4"/>
          <p:cNvSpPr>
            <a:spLocks noChangeShapeType="1"/>
          </p:cNvSpPr>
          <p:nvPr/>
        </p:nvSpPr>
        <p:spPr bwMode="auto">
          <a:xfrm flipH="1">
            <a:off x="2057400" y="18288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2774" name="Line 5"/>
          <p:cNvSpPr>
            <a:spLocks noChangeShapeType="1"/>
          </p:cNvSpPr>
          <p:nvPr/>
        </p:nvSpPr>
        <p:spPr bwMode="auto">
          <a:xfrm>
            <a:off x="4572000" y="19050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2775" name="Line 6"/>
          <p:cNvSpPr>
            <a:spLocks noChangeShapeType="1"/>
          </p:cNvSpPr>
          <p:nvPr/>
        </p:nvSpPr>
        <p:spPr bwMode="auto">
          <a:xfrm>
            <a:off x="6629400" y="19050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2776" name="Text Box 7"/>
          <p:cNvSpPr txBox="1">
            <a:spLocks noChangeArrowheads="1"/>
          </p:cNvSpPr>
          <p:nvPr/>
        </p:nvSpPr>
        <p:spPr bwMode="auto">
          <a:xfrm>
            <a:off x="1676400" y="1495425"/>
            <a:ext cx="8016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sender</a:t>
            </a:r>
          </a:p>
        </p:txBody>
      </p:sp>
      <p:sp>
        <p:nvSpPr>
          <p:cNvPr id="32777" name="Text Box 8"/>
          <p:cNvSpPr txBox="1">
            <a:spLocks noChangeArrowheads="1"/>
          </p:cNvSpPr>
          <p:nvPr/>
        </p:nvSpPr>
        <p:spPr bwMode="auto">
          <a:xfrm>
            <a:off x="4179888" y="1495425"/>
            <a:ext cx="9032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receiver</a:t>
            </a:r>
          </a:p>
        </p:txBody>
      </p:sp>
      <p:sp>
        <p:nvSpPr>
          <p:cNvPr id="32778" name="Text Box 9"/>
          <p:cNvSpPr txBox="1">
            <a:spLocks noChangeArrowheads="1"/>
          </p:cNvSpPr>
          <p:nvPr/>
        </p:nvSpPr>
        <p:spPr bwMode="auto">
          <a:xfrm>
            <a:off x="5888038" y="1371600"/>
            <a:ext cx="15255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other node in </a:t>
            </a:r>
          </a:p>
          <a:p>
            <a:pPr algn="ctr"/>
            <a:r>
              <a:rPr lang="en-US" sz="1600" b="0"/>
              <a:t>sender</a:t>
            </a:r>
            <a:r>
              <a:rPr lang="ja-JP" altLang="en-US" sz="1600" b="0"/>
              <a:t>’</a:t>
            </a:r>
            <a:r>
              <a:rPr lang="en-US" altLang="ja-JP" sz="1600" b="0"/>
              <a:t>s range</a:t>
            </a:r>
            <a:endParaRPr lang="en-US" sz="1600" b="0"/>
          </a:p>
        </p:txBody>
      </p:sp>
      <p:grpSp>
        <p:nvGrpSpPr>
          <p:cNvPr id="2" name="Group 10"/>
          <p:cNvGrpSpPr>
            <a:grpSpLocks/>
          </p:cNvGrpSpPr>
          <p:nvPr/>
        </p:nvGrpSpPr>
        <p:grpSpPr bwMode="auto">
          <a:xfrm>
            <a:off x="1471613" y="1752600"/>
            <a:ext cx="5157787" cy="457200"/>
            <a:chOff x="927" y="1104"/>
            <a:chExt cx="3249" cy="288"/>
          </a:xfrm>
        </p:grpSpPr>
        <p:sp>
          <p:nvSpPr>
            <p:cNvPr id="32792" name="Line 11"/>
            <p:cNvSpPr>
              <a:spLocks noChangeShapeType="1"/>
            </p:cNvSpPr>
            <p:nvPr/>
          </p:nvSpPr>
          <p:spPr bwMode="auto">
            <a:xfrm>
              <a:off x="1344" y="1200"/>
              <a:ext cx="2832"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2793" name="Line 12"/>
            <p:cNvSpPr>
              <a:spLocks noChangeShapeType="1"/>
            </p:cNvSpPr>
            <p:nvPr/>
          </p:nvSpPr>
          <p:spPr bwMode="auto">
            <a:xfrm>
              <a:off x="1296" y="1200"/>
              <a:ext cx="1584"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2794" name="Text Box 13"/>
            <p:cNvSpPr txBox="1">
              <a:spLocks noChangeArrowheads="1"/>
            </p:cNvSpPr>
            <p:nvPr/>
          </p:nvSpPr>
          <p:spPr bwMode="auto">
            <a:xfrm>
              <a:off x="927" y="1104"/>
              <a:ext cx="37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FF0000"/>
                  </a:solidFill>
                </a:rPr>
                <a:t>RTS</a:t>
              </a:r>
            </a:p>
          </p:txBody>
        </p:sp>
      </p:grpSp>
      <p:grpSp>
        <p:nvGrpSpPr>
          <p:cNvPr id="3" name="Group 14"/>
          <p:cNvGrpSpPr>
            <a:grpSpLocks/>
          </p:cNvGrpSpPr>
          <p:nvPr/>
        </p:nvGrpSpPr>
        <p:grpSpPr bwMode="auto">
          <a:xfrm>
            <a:off x="1460500" y="2819400"/>
            <a:ext cx="5168900" cy="395288"/>
            <a:chOff x="920" y="1776"/>
            <a:chExt cx="3256" cy="249"/>
          </a:xfrm>
        </p:grpSpPr>
        <p:sp>
          <p:nvSpPr>
            <p:cNvPr id="32789" name="Line 15"/>
            <p:cNvSpPr>
              <a:spLocks noChangeShapeType="1"/>
            </p:cNvSpPr>
            <p:nvPr/>
          </p:nvSpPr>
          <p:spPr bwMode="auto">
            <a:xfrm flipH="1">
              <a:off x="1296" y="1776"/>
              <a:ext cx="1584" cy="144"/>
            </a:xfrm>
            <a:prstGeom prst="line">
              <a:avLst/>
            </a:prstGeom>
            <a:noFill/>
            <a:ln w="25400">
              <a:solidFill>
                <a:srgbClr val="00FFF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2790" name="Line 16"/>
            <p:cNvSpPr>
              <a:spLocks noChangeShapeType="1"/>
            </p:cNvSpPr>
            <p:nvPr/>
          </p:nvSpPr>
          <p:spPr bwMode="auto">
            <a:xfrm>
              <a:off x="2880" y="1776"/>
              <a:ext cx="1296" cy="96"/>
            </a:xfrm>
            <a:prstGeom prst="line">
              <a:avLst/>
            </a:prstGeom>
            <a:noFill/>
            <a:ln w="25400">
              <a:solidFill>
                <a:srgbClr val="00FFFF"/>
              </a:solidFill>
              <a:prstDash val="sysDash"/>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2791" name="Text Box 17"/>
            <p:cNvSpPr txBox="1">
              <a:spLocks noChangeArrowheads="1"/>
            </p:cNvSpPr>
            <p:nvPr/>
          </p:nvSpPr>
          <p:spPr bwMode="auto">
            <a:xfrm>
              <a:off x="920" y="1815"/>
              <a:ext cx="37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prstDash val="sysDash"/>
                  <a:round/>
                  <a:headEnd/>
                  <a:tailEnd type="triangle" w="med" len="me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66CCFF"/>
                  </a:solidFill>
                </a:rPr>
                <a:t>ACK</a:t>
              </a:r>
            </a:p>
          </p:txBody>
        </p:sp>
      </p:grpSp>
      <p:grpSp>
        <p:nvGrpSpPr>
          <p:cNvPr id="4" name="Group 18"/>
          <p:cNvGrpSpPr>
            <a:grpSpLocks/>
          </p:cNvGrpSpPr>
          <p:nvPr/>
        </p:nvGrpSpPr>
        <p:grpSpPr bwMode="auto">
          <a:xfrm>
            <a:off x="1447800" y="2362200"/>
            <a:ext cx="3124200" cy="381000"/>
            <a:chOff x="912" y="1488"/>
            <a:chExt cx="1968" cy="240"/>
          </a:xfrm>
        </p:grpSpPr>
        <p:sp>
          <p:nvSpPr>
            <p:cNvPr id="32787" name="Line 19"/>
            <p:cNvSpPr>
              <a:spLocks noChangeShapeType="1"/>
            </p:cNvSpPr>
            <p:nvPr/>
          </p:nvSpPr>
          <p:spPr bwMode="auto">
            <a:xfrm>
              <a:off x="1296" y="1536"/>
              <a:ext cx="1584" cy="192"/>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2788" name="Text Box 20"/>
            <p:cNvSpPr txBox="1">
              <a:spLocks noChangeArrowheads="1"/>
            </p:cNvSpPr>
            <p:nvPr/>
          </p:nvSpPr>
          <p:spPr bwMode="auto">
            <a:xfrm>
              <a:off x="912" y="1488"/>
              <a:ext cx="36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tx2"/>
                  </a:solidFill>
                </a:rPr>
                <a:t>data</a:t>
              </a:r>
            </a:p>
          </p:txBody>
        </p:sp>
      </p:grpSp>
      <p:grpSp>
        <p:nvGrpSpPr>
          <p:cNvPr id="5" name="Group 21"/>
          <p:cNvGrpSpPr>
            <a:grpSpLocks/>
          </p:cNvGrpSpPr>
          <p:nvPr/>
        </p:nvGrpSpPr>
        <p:grpSpPr bwMode="auto">
          <a:xfrm>
            <a:off x="1447800" y="2133600"/>
            <a:ext cx="5181600" cy="381000"/>
            <a:chOff x="912" y="1344"/>
            <a:chExt cx="3264" cy="240"/>
          </a:xfrm>
        </p:grpSpPr>
        <p:grpSp>
          <p:nvGrpSpPr>
            <p:cNvPr id="32783" name="Group 22"/>
            <p:cNvGrpSpPr>
              <a:grpSpLocks/>
            </p:cNvGrpSpPr>
            <p:nvPr/>
          </p:nvGrpSpPr>
          <p:grpSpPr bwMode="auto">
            <a:xfrm>
              <a:off x="912" y="1344"/>
              <a:ext cx="1968" cy="210"/>
              <a:chOff x="912" y="1344"/>
              <a:chExt cx="1968" cy="210"/>
            </a:xfrm>
          </p:grpSpPr>
          <p:sp>
            <p:nvSpPr>
              <p:cNvPr id="32785" name="Line 23"/>
              <p:cNvSpPr>
                <a:spLocks noChangeShapeType="1"/>
              </p:cNvSpPr>
              <p:nvPr/>
            </p:nvSpPr>
            <p:spPr bwMode="auto">
              <a:xfrm flipH="1">
                <a:off x="1296" y="1440"/>
                <a:ext cx="1584" cy="48"/>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2786" name="Text Box 24"/>
              <p:cNvSpPr txBox="1">
                <a:spLocks noChangeArrowheads="1"/>
              </p:cNvSpPr>
              <p:nvPr/>
            </p:nvSpPr>
            <p:spPr bwMode="auto">
              <a:xfrm>
                <a:off x="912" y="1344"/>
                <a:ext cx="37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hlink"/>
                    </a:solidFill>
                  </a:rPr>
                  <a:t>CTS</a:t>
                </a:r>
              </a:p>
            </p:txBody>
          </p:sp>
        </p:grpSp>
        <p:sp>
          <p:nvSpPr>
            <p:cNvPr id="32784" name="Line 25"/>
            <p:cNvSpPr>
              <a:spLocks noChangeShapeType="1"/>
            </p:cNvSpPr>
            <p:nvPr/>
          </p:nvSpPr>
          <p:spPr bwMode="auto">
            <a:xfrm>
              <a:off x="2880" y="1440"/>
              <a:ext cx="1296" cy="144"/>
            </a:xfrm>
            <a:prstGeom prst="line">
              <a:avLst/>
            </a:prstGeom>
            <a:noFill/>
            <a:ln w="28575">
              <a:solidFill>
                <a:srgbClr val="3366FF"/>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0323">
                                            <p:txEl>
                                              <p:pRg st="1" end="1"/>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dissolv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8032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80323">
                                            <p:txEl>
                                              <p:pRg st="3" end="3"/>
                                            </p:txEl>
                                          </p:spTgt>
                                        </p:tgtEl>
                                        <p:attrNameLst>
                                          <p:attrName>style.visibility</p:attrName>
                                        </p:attrNameLst>
                                      </p:cBhvr>
                                      <p:to>
                                        <p:strVal val="visible"/>
                                      </p:to>
                                    </p:set>
                                  </p:childTnLst>
                                </p:cTn>
                              </p:par>
                              <p:par>
                                <p:cTn id="20" presetID="9"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8032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80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032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160FB30-AE26-4A4B-A570-F1F7000B49F2}" type="slidenum">
              <a:rPr lang="en-US" sz="1400" b="0">
                <a:latin typeface="Times New Roman" pitchFamily="18" charset="0"/>
              </a:rPr>
              <a:pPr eaLnBrk="1" hangingPunct="1"/>
              <a:t>33</a:t>
            </a:fld>
            <a:endParaRPr lang="en-US" sz="1400" b="0">
              <a:latin typeface="Times New Roman" pitchFamily="18" charset="0"/>
            </a:endParaRPr>
          </a:p>
        </p:txBody>
      </p:sp>
      <p:sp>
        <p:nvSpPr>
          <p:cNvPr id="3139588" name="Rectangle 3"/>
          <p:cNvSpPr>
            <a:spLocks noGrp="1" noChangeArrowheads="1"/>
          </p:cNvSpPr>
          <p:nvPr>
            <p:ph type="body" idx="4294967295"/>
          </p:nvPr>
        </p:nvSpPr>
        <p:spPr>
          <a:xfrm>
            <a:off x="457200" y="3679825"/>
            <a:ext cx="7477125" cy="2328863"/>
          </a:xfrm>
        </p:spPr>
        <p:txBody>
          <a:bodyPr/>
          <a:lstStyle/>
          <a:p>
            <a:pPr marL="457200" indent="-457200">
              <a:buFont typeface="Arial" pitchFamily="34" charset="0"/>
              <a:buChar char="•"/>
            </a:pPr>
            <a:r>
              <a:rPr lang="en-US" dirty="0" smtClean="0"/>
              <a:t>If other nodes hear RTS, but not CTS: </a:t>
            </a:r>
            <a:r>
              <a:rPr lang="en-US" dirty="0" smtClean="0">
                <a:solidFill>
                  <a:srgbClr val="0000FF"/>
                </a:solidFill>
              </a:rPr>
              <a:t>send</a:t>
            </a:r>
            <a:endParaRPr lang="en-US" dirty="0" smtClean="0"/>
          </a:p>
          <a:p>
            <a:pPr marL="914400" lvl="1" indent="-457200">
              <a:buFont typeface="Arial" pitchFamily="34" charset="0"/>
              <a:buChar char="•"/>
            </a:pPr>
            <a:r>
              <a:rPr lang="en-US" dirty="0" smtClean="0"/>
              <a:t>Presumably, destination for first sender is out of node</a:t>
            </a:r>
            <a:r>
              <a:rPr lang="ja-JP" altLang="en-US" dirty="0" smtClean="0">
                <a:ea typeface="MS PGothic" pitchFamily="34" charset="-128"/>
              </a:rPr>
              <a:t>’</a:t>
            </a:r>
            <a:r>
              <a:rPr lang="en-US" altLang="ja-JP" dirty="0" smtClean="0">
                <a:ea typeface="MS PGothic" pitchFamily="34" charset="-128"/>
              </a:rPr>
              <a:t>s range …</a:t>
            </a:r>
            <a:endParaRPr lang="en-US" dirty="0" smtClean="0"/>
          </a:p>
        </p:txBody>
      </p:sp>
      <p:grpSp>
        <p:nvGrpSpPr>
          <p:cNvPr id="33797" name="Group 30"/>
          <p:cNvGrpSpPr>
            <a:grpSpLocks/>
          </p:cNvGrpSpPr>
          <p:nvPr/>
        </p:nvGrpSpPr>
        <p:grpSpPr bwMode="auto">
          <a:xfrm>
            <a:off x="1595438" y="1371600"/>
            <a:ext cx="5948362" cy="1981200"/>
            <a:chOff x="1005" y="864"/>
            <a:chExt cx="3747" cy="1248"/>
          </a:xfrm>
        </p:grpSpPr>
        <p:sp>
          <p:nvSpPr>
            <p:cNvPr id="3139589" name="Line 4"/>
            <p:cNvSpPr>
              <a:spLocks noChangeShapeType="1"/>
            </p:cNvSpPr>
            <p:nvPr/>
          </p:nvSpPr>
          <p:spPr bwMode="auto">
            <a:xfrm flipH="1">
              <a:off x="1296" y="1152"/>
              <a:ext cx="0" cy="912"/>
            </a:xfrm>
            <a:prstGeom prst="line">
              <a:avLst/>
            </a:prstGeom>
            <a:noFill/>
            <a:ln w="25400">
              <a:solidFill>
                <a:schemeClr val="tx1"/>
              </a:solidFill>
              <a:round/>
              <a:headEnd/>
              <a:tailEnd/>
            </a:ln>
          </p:spPr>
          <p:txBody>
            <a:bodyPr lIns="90488" tIns="44450" rIns="90488" bIns="44450"/>
            <a:lstStyle/>
            <a:p>
              <a:pPr algn="r">
                <a:defRPr/>
              </a:pPr>
              <a:endParaRPr lang="en-US">
                <a:latin typeface="+mn-lt"/>
                <a:ea typeface="+mn-ea"/>
              </a:endParaRPr>
            </a:p>
          </p:txBody>
        </p:sp>
        <p:sp>
          <p:nvSpPr>
            <p:cNvPr id="3139590" name="Line 5"/>
            <p:cNvSpPr>
              <a:spLocks noChangeShapeType="1"/>
            </p:cNvSpPr>
            <p:nvPr/>
          </p:nvSpPr>
          <p:spPr bwMode="auto">
            <a:xfrm>
              <a:off x="2880" y="1200"/>
              <a:ext cx="0" cy="912"/>
            </a:xfrm>
            <a:prstGeom prst="line">
              <a:avLst/>
            </a:prstGeom>
            <a:noFill/>
            <a:ln w="25400">
              <a:solidFill>
                <a:schemeClr val="tx1"/>
              </a:solidFill>
              <a:round/>
              <a:headEnd/>
              <a:tailEnd/>
            </a:ln>
          </p:spPr>
          <p:txBody>
            <a:bodyPr lIns="90488" tIns="44450" rIns="90488" bIns="44450"/>
            <a:lstStyle/>
            <a:p>
              <a:pPr algn="r">
                <a:defRPr/>
              </a:pPr>
              <a:endParaRPr lang="en-US">
                <a:latin typeface="+mn-lt"/>
                <a:ea typeface="+mn-ea"/>
              </a:endParaRPr>
            </a:p>
          </p:txBody>
        </p:sp>
        <p:sp>
          <p:nvSpPr>
            <p:cNvPr id="3139591" name="Line 6"/>
            <p:cNvSpPr>
              <a:spLocks noChangeShapeType="1"/>
            </p:cNvSpPr>
            <p:nvPr/>
          </p:nvSpPr>
          <p:spPr bwMode="auto">
            <a:xfrm>
              <a:off x="4176" y="1200"/>
              <a:ext cx="0" cy="912"/>
            </a:xfrm>
            <a:prstGeom prst="line">
              <a:avLst/>
            </a:prstGeom>
            <a:noFill/>
            <a:ln w="25400">
              <a:solidFill>
                <a:schemeClr val="tx1"/>
              </a:solidFill>
              <a:round/>
              <a:headEnd/>
              <a:tailEnd/>
            </a:ln>
          </p:spPr>
          <p:txBody>
            <a:bodyPr lIns="90488" tIns="44450" rIns="90488" bIns="44450"/>
            <a:lstStyle/>
            <a:p>
              <a:pPr algn="r">
                <a:defRPr/>
              </a:pPr>
              <a:endParaRPr lang="en-US">
                <a:latin typeface="+mn-lt"/>
                <a:ea typeface="+mn-ea"/>
              </a:endParaRPr>
            </a:p>
          </p:txBody>
        </p:sp>
        <p:sp>
          <p:nvSpPr>
            <p:cNvPr id="3139592" name="Text Box 7"/>
            <p:cNvSpPr txBox="1">
              <a:spLocks noChangeArrowheads="1"/>
            </p:cNvSpPr>
            <p:nvPr/>
          </p:nvSpPr>
          <p:spPr bwMode="auto">
            <a:xfrm>
              <a:off x="2637" y="1008"/>
              <a:ext cx="511" cy="212"/>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a:latin typeface="+mn-lt"/>
                  <a:ea typeface="Arial" charset="0"/>
                </a:rPr>
                <a:t>sender</a:t>
              </a:r>
            </a:p>
          </p:txBody>
        </p:sp>
        <p:sp>
          <p:nvSpPr>
            <p:cNvPr id="3139593" name="Text Box 8"/>
            <p:cNvSpPr txBox="1">
              <a:spLocks noChangeArrowheads="1"/>
            </p:cNvSpPr>
            <p:nvPr/>
          </p:nvSpPr>
          <p:spPr bwMode="auto">
            <a:xfrm>
              <a:off x="1005" y="912"/>
              <a:ext cx="576" cy="212"/>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a:latin typeface="+mn-lt"/>
                  <a:ea typeface="Arial" charset="0"/>
                </a:rPr>
                <a:t>receiver</a:t>
              </a:r>
            </a:p>
          </p:txBody>
        </p:sp>
        <p:sp>
          <p:nvSpPr>
            <p:cNvPr id="33803" name="Text Box 9"/>
            <p:cNvSpPr txBox="1">
              <a:spLocks noChangeArrowheads="1"/>
            </p:cNvSpPr>
            <p:nvPr/>
          </p:nvSpPr>
          <p:spPr bwMode="auto">
            <a:xfrm>
              <a:off x="3703" y="864"/>
              <a:ext cx="973"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latin typeface="Arial" pitchFamily="34" charset="0"/>
                </a:rPr>
                <a:t>other node in </a:t>
              </a:r>
            </a:p>
            <a:p>
              <a:pPr algn="ctr"/>
              <a:r>
                <a:rPr lang="en-US" sz="1600" b="0">
                  <a:latin typeface="Arial" pitchFamily="34" charset="0"/>
                </a:rPr>
                <a:t>sender</a:t>
              </a:r>
              <a:r>
                <a:rPr lang="en-US" altLang="en-US" sz="1600" b="0">
                  <a:latin typeface="Arial" pitchFamily="34" charset="0"/>
                </a:rPr>
                <a:t>’</a:t>
              </a:r>
              <a:r>
                <a:rPr lang="en-US" sz="1600" b="0">
                  <a:latin typeface="Arial" pitchFamily="34" charset="0"/>
                </a:rPr>
                <a:t>s range</a:t>
              </a:r>
            </a:p>
          </p:txBody>
        </p:sp>
        <p:sp>
          <p:nvSpPr>
            <p:cNvPr id="3139596" name="Line 11"/>
            <p:cNvSpPr>
              <a:spLocks noChangeShapeType="1"/>
            </p:cNvSpPr>
            <p:nvPr/>
          </p:nvSpPr>
          <p:spPr bwMode="auto">
            <a:xfrm>
              <a:off x="2880" y="1296"/>
              <a:ext cx="1296" cy="96"/>
            </a:xfrm>
            <a:prstGeom prst="line">
              <a:avLst/>
            </a:prstGeom>
            <a:noFill/>
            <a:ln w="25400">
              <a:solidFill>
                <a:srgbClr val="FF0000"/>
              </a:solidFill>
              <a:round/>
              <a:headEnd/>
              <a:tailEnd type="triangle" w="med" len="med"/>
            </a:ln>
          </p:spPr>
          <p:txBody>
            <a:bodyPr lIns="90488" tIns="44450" rIns="90488" bIns="44450"/>
            <a:lstStyle/>
            <a:p>
              <a:pPr algn="r">
                <a:defRPr/>
              </a:pPr>
              <a:endParaRPr lang="en-US">
                <a:latin typeface="+mn-lt"/>
                <a:ea typeface="+mn-ea"/>
              </a:endParaRPr>
            </a:p>
          </p:txBody>
        </p:sp>
        <p:sp>
          <p:nvSpPr>
            <p:cNvPr id="3139597" name="Line 12"/>
            <p:cNvSpPr>
              <a:spLocks noChangeShapeType="1"/>
            </p:cNvSpPr>
            <p:nvPr/>
          </p:nvSpPr>
          <p:spPr bwMode="auto">
            <a:xfrm flipH="1">
              <a:off x="1296" y="1296"/>
              <a:ext cx="1584" cy="144"/>
            </a:xfrm>
            <a:prstGeom prst="line">
              <a:avLst/>
            </a:prstGeom>
            <a:noFill/>
            <a:ln w="25400">
              <a:solidFill>
                <a:srgbClr val="FF0000"/>
              </a:solidFill>
              <a:round/>
              <a:headEnd/>
              <a:tailEnd type="triangle" w="med" len="med"/>
            </a:ln>
          </p:spPr>
          <p:txBody>
            <a:bodyPr lIns="90488" tIns="44450" rIns="90488" bIns="44450"/>
            <a:lstStyle/>
            <a:p>
              <a:pPr algn="r">
                <a:defRPr/>
              </a:pPr>
              <a:endParaRPr lang="en-US">
                <a:latin typeface="+mn-lt"/>
                <a:ea typeface="+mn-ea"/>
              </a:endParaRPr>
            </a:p>
          </p:txBody>
        </p:sp>
        <p:sp>
          <p:nvSpPr>
            <p:cNvPr id="3139598" name="Text Box 13"/>
            <p:cNvSpPr txBox="1">
              <a:spLocks noChangeArrowheads="1"/>
            </p:cNvSpPr>
            <p:nvPr/>
          </p:nvSpPr>
          <p:spPr bwMode="auto">
            <a:xfrm>
              <a:off x="2496" y="1134"/>
              <a:ext cx="370" cy="210"/>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dirty="0">
                  <a:solidFill>
                    <a:srgbClr val="FF0000"/>
                  </a:solidFill>
                  <a:latin typeface="+mn-lt"/>
                  <a:ea typeface="Arial" charset="0"/>
                </a:rPr>
                <a:t>RTS</a:t>
              </a:r>
            </a:p>
          </p:txBody>
        </p:sp>
        <p:sp>
          <p:nvSpPr>
            <p:cNvPr id="3139604" name="Line 19"/>
            <p:cNvSpPr>
              <a:spLocks noChangeShapeType="1"/>
            </p:cNvSpPr>
            <p:nvPr/>
          </p:nvSpPr>
          <p:spPr bwMode="auto">
            <a:xfrm flipH="1">
              <a:off x="1296" y="1632"/>
              <a:ext cx="1584" cy="144"/>
            </a:xfrm>
            <a:prstGeom prst="line">
              <a:avLst/>
            </a:prstGeom>
            <a:noFill/>
            <a:ln w="25400">
              <a:solidFill>
                <a:schemeClr val="tx2"/>
              </a:solidFill>
              <a:round/>
              <a:headEnd/>
              <a:tailEnd type="triangle" w="med" len="med"/>
            </a:ln>
          </p:spPr>
          <p:txBody>
            <a:bodyPr lIns="90488" tIns="44450" rIns="90488" bIns="44450"/>
            <a:lstStyle/>
            <a:p>
              <a:pPr algn="r">
                <a:defRPr/>
              </a:pPr>
              <a:endParaRPr lang="en-US">
                <a:latin typeface="+mn-lt"/>
                <a:ea typeface="+mn-ea"/>
              </a:endParaRPr>
            </a:p>
          </p:txBody>
        </p:sp>
        <p:sp>
          <p:nvSpPr>
            <p:cNvPr id="3139605" name="Text Box 20"/>
            <p:cNvSpPr txBox="1">
              <a:spLocks noChangeArrowheads="1"/>
            </p:cNvSpPr>
            <p:nvPr/>
          </p:nvSpPr>
          <p:spPr bwMode="auto">
            <a:xfrm>
              <a:off x="2853" y="1488"/>
              <a:ext cx="363" cy="210"/>
            </a:xfrm>
            <a:prstGeom prst="rect">
              <a:avLst/>
            </a:prstGeom>
            <a:noFill/>
            <a:ln w="12700">
              <a:noFill/>
              <a:miter lim="800000"/>
              <a:headEnd/>
              <a:tailEnd/>
            </a:ln>
          </p:spPr>
          <p:txBody>
            <a:bodyPr lIns="90488" tIns="44450" rIns="90488" bIns="44450">
              <a:spAutoFit/>
            </a:bodyPr>
            <a:lstStyle/>
            <a:p>
              <a:pPr algn="ctr" eaLnBrk="0" hangingPunct="0">
                <a:defRPr/>
              </a:pPr>
              <a:r>
                <a:rPr lang="en-US" sz="1600" b="0">
                  <a:solidFill>
                    <a:schemeClr val="tx2"/>
                  </a:solidFill>
                  <a:latin typeface="+mn-lt"/>
                  <a:ea typeface="Arial" charset="0"/>
                </a:rPr>
                <a:t>data</a:t>
              </a:r>
            </a:p>
          </p:txBody>
        </p:sp>
        <p:sp>
          <p:nvSpPr>
            <p:cNvPr id="3139608" name="Line 23"/>
            <p:cNvSpPr>
              <a:spLocks noChangeShapeType="1"/>
            </p:cNvSpPr>
            <p:nvPr/>
          </p:nvSpPr>
          <p:spPr bwMode="auto">
            <a:xfrm>
              <a:off x="1296" y="1488"/>
              <a:ext cx="1584" cy="96"/>
            </a:xfrm>
            <a:prstGeom prst="line">
              <a:avLst/>
            </a:prstGeom>
            <a:noFill/>
            <a:ln w="25400">
              <a:solidFill>
                <a:schemeClr val="hlink"/>
              </a:solidFill>
              <a:round/>
              <a:headEnd/>
              <a:tailEnd type="triangle" w="med" len="med"/>
            </a:ln>
          </p:spPr>
          <p:txBody>
            <a:bodyPr lIns="90488" tIns="44450" rIns="90488" bIns="44450"/>
            <a:lstStyle/>
            <a:p>
              <a:pPr algn="r">
                <a:defRPr/>
              </a:pPr>
              <a:endParaRPr lang="en-US">
                <a:latin typeface="+mn-lt"/>
                <a:ea typeface="+mn-ea"/>
              </a:endParaRPr>
            </a:p>
          </p:txBody>
        </p:sp>
        <p:sp>
          <p:nvSpPr>
            <p:cNvPr id="3139609" name="Text Box 24"/>
            <p:cNvSpPr txBox="1">
              <a:spLocks noChangeArrowheads="1"/>
            </p:cNvSpPr>
            <p:nvPr/>
          </p:nvSpPr>
          <p:spPr bwMode="auto">
            <a:xfrm>
              <a:off x="2542" y="1392"/>
              <a:ext cx="374" cy="212"/>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a:solidFill>
                    <a:schemeClr val="hlink"/>
                  </a:solidFill>
                  <a:latin typeface="+mn-lt"/>
                  <a:ea typeface="Arial" charset="0"/>
                </a:rPr>
                <a:t>CTS</a:t>
              </a:r>
            </a:p>
          </p:txBody>
        </p:sp>
        <p:sp>
          <p:nvSpPr>
            <p:cNvPr id="3139612" name="Line 19"/>
            <p:cNvSpPr>
              <a:spLocks noChangeShapeType="1"/>
            </p:cNvSpPr>
            <p:nvPr/>
          </p:nvSpPr>
          <p:spPr bwMode="auto">
            <a:xfrm>
              <a:off x="4176" y="1632"/>
              <a:ext cx="576" cy="144"/>
            </a:xfrm>
            <a:prstGeom prst="line">
              <a:avLst/>
            </a:prstGeom>
            <a:noFill/>
            <a:ln w="25400">
              <a:solidFill>
                <a:schemeClr val="tx2"/>
              </a:solidFill>
              <a:round/>
              <a:headEnd/>
              <a:tailEnd type="triangle" w="med" len="med"/>
            </a:ln>
          </p:spPr>
          <p:txBody>
            <a:bodyPr lIns="90488" tIns="44450" rIns="90488" bIns="44450"/>
            <a:lstStyle/>
            <a:p>
              <a:pPr algn="r">
                <a:defRPr/>
              </a:pPr>
              <a:endParaRPr lang="en-US">
                <a:latin typeface="+mn-lt"/>
                <a:ea typeface="+mn-ea"/>
              </a:endParaRPr>
            </a:p>
          </p:txBody>
        </p:sp>
        <p:sp>
          <p:nvSpPr>
            <p:cNvPr id="3139613" name="Text Box 20"/>
            <p:cNvSpPr txBox="1">
              <a:spLocks noChangeArrowheads="1"/>
            </p:cNvSpPr>
            <p:nvPr/>
          </p:nvSpPr>
          <p:spPr bwMode="auto">
            <a:xfrm>
              <a:off x="3813" y="1518"/>
              <a:ext cx="363" cy="210"/>
            </a:xfrm>
            <a:prstGeom prst="rect">
              <a:avLst/>
            </a:prstGeom>
            <a:noFill/>
            <a:ln w="12700">
              <a:noFill/>
              <a:miter lim="800000"/>
              <a:headEnd/>
              <a:tailEnd/>
            </a:ln>
          </p:spPr>
          <p:txBody>
            <a:bodyPr lIns="90488" tIns="44450" rIns="90488" bIns="44450">
              <a:spAutoFit/>
            </a:bodyPr>
            <a:lstStyle/>
            <a:p>
              <a:pPr algn="ctr" eaLnBrk="0" hangingPunct="0">
                <a:defRPr/>
              </a:pPr>
              <a:r>
                <a:rPr lang="en-US" sz="1600" b="0">
                  <a:solidFill>
                    <a:schemeClr val="tx2"/>
                  </a:solidFill>
                  <a:latin typeface="+mn-lt"/>
                  <a:ea typeface="Arial" charset="0"/>
                </a:rPr>
                <a:t>data</a:t>
              </a:r>
            </a:p>
          </p:txBody>
        </p:sp>
      </p:grpSp>
      <p:sp>
        <p:nvSpPr>
          <p:cNvPr id="21" name="Rectangle 2"/>
          <p:cNvSpPr txBox="1">
            <a:spLocks noChangeArrowheads="1"/>
          </p:cNvSpPr>
          <p:nvPr/>
        </p:nvSpPr>
        <p:spPr>
          <a:xfrm>
            <a:off x="228600" y="304800"/>
            <a:ext cx="8915400" cy="8382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3600" dirty="0" smtClean="0"/>
              <a:t>CSMA/CA - Collision Avoidance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958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395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958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C44EE8C-16B4-421F-A613-1160F559AB71}" type="slidenum">
              <a:rPr lang="en-US" sz="1400" b="0">
                <a:latin typeface="Times New Roman" pitchFamily="18" charset="0"/>
              </a:rPr>
              <a:pPr eaLnBrk="1" hangingPunct="1"/>
              <a:t>34</a:t>
            </a:fld>
            <a:endParaRPr lang="en-US" sz="1400" b="0">
              <a:latin typeface="Times New Roman" pitchFamily="18" charset="0"/>
            </a:endParaRPr>
          </a:p>
        </p:txBody>
      </p:sp>
      <p:sp>
        <p:nvSpPr>
          <p:cNvPr id="3141636" name="Rectangle 3"/>
          <p:cNvSpPr>
            <a:spLocks noGrp="1" noChangeArrowheads="1"/>
          </p:cNvSpPr>
          <p:nvPr>
            <p:ph type="body" idx="4294967295"/>
          </p:nvPr>
        </p:nvSpPr>
        <p:spPr>
          <a:xfrm>
            <a:off x="914400" y="3679825"/>
            <a:ext cx="7019925" cy="2328863"/>
          </a:xfrm>
        </p:spPr>
        <p:txBody>
          <a:bodyPr/>
          <a:lstStyle/>
          <a:p>
            <a:pPr marL="342900" indent="-342900">
              <a:buFont typeface="Arial" pitchFamily="34" charset="0"/>
              <a:buChar char="•"/>
            </a:pPr>
            <a:r>
              <a:rPr lang="en-US" dirty="0" smtClean="0"/>
              <a:t>If other nodes hear RTS, but not CTS: </a:t>
            </a:r>
            <a:r>
              <a:rPr lang="en-US" dirty="0" smtClean="0">
                <a:solidFill>
                  <a:srgbClr val="0000FF"/>
                </a:solidFill>
              </a:rPr>
              <a:t>send</a:t>
            </a:r>
            <a:endParaRPr lang="en-US" dirty="0" smtClean="0"/>
          </a:p>
          <a:p>
            <a:pPr marL="800100" lvl="1" indent="-342900">
              <a:buFont typeface="Arial" pitchFamily="34" charset="0"/>
              <a:buChar char="•"/>
            </a:pPr>
            <a:r>
              <a:rPr lang="en-US" dirty="0" smtClean="0"/>
              <a:t>Presumably, destination for first sender is out of node</a:t>
            </a:r>
            <a:r>
              <a:rPr lang="ja-JP" altLang="en-US" dirty="0" smtClean="0">
                <a:ea typeface="MS PGothic" pitchFamily="34" charset="-128"/>
              </a:rPr>
              <a:t>’</a:t>
            </a:r>
            <a:r>
              <a:rPr lang="en-US" altLang="ja-JP" dirty="0" smtClean="0">
                <a:ea typeface="MS PGothic" pitchFamily="34" charset="-128"/>
              </a:rPr>
              <a:t>s range …</a:t>
            </a:r>
          </a:p>
          <a:p>
            <a:pPr marL="800100" lvl="1" indent="-342900">
              <a:buFont typeface="Arial" pitchFamily="34" charset="0"/>
              <a:buChar char="•"/>
            </a:pPr>
            <a:r>
              <a:rPr lang="en-US" dirty="0" smtClean="0"/>
              <a:t>… Can cause problems when a CTS is </a:t>
            </a:r>
            <a:r>
              <a:rPr lang="en-US" dirty="0" smtClean="0">
                <a:solidFill>
                  <a:srgbClr val="FF0000"/>
                </a:solidFill>
              </a:rPr>
              <a:t>lost</a:t>
            </a:r>
          </a:p>
          <a:p>
            <a:pPr marL="342900" indent="-342900">
              <a:buFont typeface="Arial" pitchFamily="34" charset="0"/>
              <a:buChar char="•"/>
            </a:pPr>
            <a:r>
              <a:rPr lang="en-US" dirty="0" smtClean="0"/>
              <a:t>When you hear a CTS, you keep quiet until scheduled transmission is over (hear ACK)</a:t>
            </a:r>
          </a:p>
        </p:txBody>
      </p:sp>
      <p:sp>
        <p:nvSpPr>
          <p:cNvPr id="34821" name="Line 4"/>
          <p:cNvSpPr>
            <a:spLocks noChangeShapeType="1"/>
          </p:cNvSpPr>
          <p:nvPr/>
        </p:nvSpPr>
        <p:spPr bwMode="auto">
          <a:xfrm flipH="1">
            <a:off x="2057400" y="18288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22" name="Line 5"/>
          <p:cNvSpPr>
            <a:spLocks noChangeShapeType="1"/>
          </p:cNvSpPr>
          <p:nvPr/>
        </p:nvSpPr>
        <p:spPr bwMode="auto">
          <a:xfrm>
            <a:off x="4572000" y="19050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23" name="Line 6"/>
          <p:cNvSpPr>
            <a:spLocks noChangeShapeType="1"/>
          </p:cNvSpPr>
          <p:nvPr/>
        </p:nvSpPr>
        <p:spPr bwMode="auto">
          <a:xfrm>
            <a:off x="6629400" y="19050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24" name="Text Box 7"/>
          <p:cNvSpPr txBox="1">
            <a:spLocks noChangeArrowheads="1"/>
          </p:cNvSpPr>
          <p:nvPr/>
        </p:nvSpPr>
        <p:spPr bwMode="auto">
          <a:xfrm>
            <a:off x="1676400" y="1495425"/>
            <a:ext cx="8016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sender</a:t>
            </a:r>
          </a:p>
        </p:txBody>
      </p:sp>
      <p:sp>
        <p:nvSpPr>
          <p:cNvPr id="34825" name="Text Box 8"/>
          <p:cNvSpPr txBox="1">
            <a:spLocks noChangeArrowheads="1"/>
          </p:cNvSpPr>
          <p:nvPr/>
        </p:nvSpPr>
        <p:spPr bwMode="auto">
          <a:xfrm>
            <a:off x="4179888" y="1495425"/>
            <a:ext cx="9032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receiver</a:t>
            </a:r>
          </a:p>
        </p:txBody>
      </p:sp>
      <p:sp>
        <p:nvSpPr>
          <p:cNvPr id="34826" name="Text Box 9"/>
          <p:cNvSpPr txBox="1">
            <a:spLocks noChangeArrowheads="1"/>
          </p:cNvSpPr>
          <p:nvPr/>
        </p:nvSpPr>
        <p:spPr bwMode="auto">
          <a:xfrm>
            <a:off x="5888038" y="1371600"/>
            <a:ext cx="15255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other node in </a:t>
            </a:r>
          </a:p>
          <a:p>
            <a:pPr algn="ctr"/>
            <a:r>
              <a:rPr lang="en-US" sz="1600" b="0"/>
              <a:t>sender</a:t>
            </a:r>
            <a:r>
              <a:rPr lang="ja-JP" altLang="en-US" sz="1600" b="0"/>
              <a:t>’</a:t>
            </a:r>
            <a:r>
              <a:rPr lang="en-US" altLang="ja-JP" sz="1600" b="0"/>
              <a:t>s range</a:t>
            </a:r>
            <a:endParaRPr lang="en-US" sz="1600" b="0"/>
          </a:p>
        </p:txBody>
      </p:sp>
      <p:grpSp>
        <p:nvGrpSpPr>
          <p:cNvPr id="34827" name="Group 10"/>
          <p:cNvGrpSpPr>
            <a:grpSpLocks/>
          </p:cNvGrpSpPr>
          <p:nvPr/>
        </p:nvGrpSpPr>
        <p:grpSpPr bwMode="auto">
          <a:xfrm>
            <a:off x="1471613" y="1752600"/>
            <a:ext cx="5157787" cy="457200"/>
            <a:chOff x="927" y="1104"/>
            <a:chExt cx="3249" cy="288"/>
          </a:xfrm>
        </p:grpSpPr>
        <p:sp>
          <p:nvSpPr>
            <p:cNvPr id="34844" name="Line 11"/>
            <p:cNvSpPr>
              <a:spLocks noChangeShapeType="1"/>
            </p:cNvSpPr>
            <p:nvPr/>
          </p:nvSpPr>
          <p:spPr bwMode="auto">
            <a:xfrm>
              <a:off x="1344" y="1200"/>
              <a:ext cx="2832"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45" name="Line 12"/>
            <p:cNvSpPr>
              <a:spLocks noChangeShapeType="1"/>
            </p:cNvSpPr>
            <p:nvPr/>
          </p:nvSpPr>
          <p:spPr bwMode="auto">
            <a:xfrm>
              <a:off x="1296" y="1200"/>
              <a:ext cx="1584"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46" name="Text Box 13"/>
            <p:cNvSpPr txBox="1">
              <a:spLocks noChangeArrowheads="1"/>
            </p:cNvSpPr>
            <p:nvPr/>
          </p:nvSpPr>
          <p:spPr bwMode="auto">
            <a:xfrm>
              <a:off x="927" y="1104"/>
              <a:ext cx="37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FF0000"/>
                  </a:solidFill>
                </a:rPr>
                <a:t>RTS</a:t>
              </a:r>
            </a:p>
          </p:txBody>
        </p:sp>
      </p:grpSp>
      <p:grpSp>
        <p:nvGrpSpPr>
          <p:cNvPr id="3" name="Group 42"/>
          <p:cNvGrpSpPr>
            <a:grpSpLocks/>
          </p:cNvGrpSpPr>
          <p:nvPr/>
        </p:nvGrpSpPr>
        <p:grpSpPr bwMode="auto">
          <a:xfrm>
            <a:off x="1447800" y="2362200"/>
            <a:ext cx="5181600" cy="852488"/>
            <a:chOff x="912" y="1488"/>
            <a:chExt cx="3264" cy="537"/>
          </a:xfrm>
        </p:grpSpPr>
        <p:grpSp>
          <p:nvGrpSpPr>
            <p:cNvPr id="34837" name="Group 14"/>
            <p:cNvGrpSpPr>
              <a:grpSpLocks/>
            </p:cNvGrpSpPr>
            <p:nvPr/>
          </p:nvGrpSpPr>
          <p:grpSpPr bwMode="auto">
            <a:xfrm>
              <a:off x="920" y="1776"/>
              <a:ext cx="3256" cy="249"/>
              <a:chOff x="920" y="1776"/>
              <a:chExt cx="3256" cy="249"/>
            </a:xfrm>
          </p:grpSpPr>
          <p:sp>
            <p:nvSpPr>
              <p:cNvPr id="34841" name="Line 15"/>
              <p:cNvSpPr>
                <a:spLocks noChangeShapeType="1"/>
              </p:cNvSpPr>
              <p:nvPr/>
            </p:nvSpPr>
            <p:spPr bwMode="auto">
              <a:xfrm flipH="1">
                <a:off x="1296" y="1776"/>
                <a:ext cx="1584" cy="144"/>
              </a:xfrm>
              <a:prstGeom prst="line">
                <a:avLst/>
              </a:prstGeom>
              <a:noFill/>
              <a:ln w="25400">
                <a:solidFill>
                  <a:srgbClr val="00FFF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42" name="Line 16"/>
              <p:cNvSpPr>
                <a:spLocks noChangeShapeType="1"/>
              </p:cNvSpPr>
              <p:nvPr/>
            </p:nvSpPr>
            <p:spPr bwMode="auto">
              <a:xfrm>
                <a:off x="2880" y="1776"/>
                <a:ext cx="1296" cy="96"/>
              </a:xfrm>
              <a:prstGeom prst="line">
                <a:avLst/>
              </a:prstGeom>
              <a:noFill/>
              <a:ln w="2540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43" name="Text Box 17"/>
              <p:cNvSpPr txBox="1">
                <a:spLocks noChangeArrowheads="1"/>
              </p:cNvSpPr>
              <p:nvPr/>
            </p:nvSpPr>
            <p:spPr bwMode="auto">
              <a:xfrm>
                <a:off x="920" y="1815"/>
                <a:ext cx="37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66CCFF"/>
                    </a:solidFill>
                  </a:rPr>
                  <a:t>ACK</a:t>
                </a:r>
              </a:p>
            </p:txBody>
          </p:sp>
        </p:grpSp>
        <p:grpSp>
          <p:nvGrpSpPr>
            <p:cNvPr id="34838" name="Group 18"/>
            <p:cNvGrpSpPr>
              <a:grpSpLocks/>
            </p:cNvGrpSpPr>
            <p:nvPr/>
          </p:nvGrpSpPr>
          <p:grpSpPr bwMode="auto">
            <a:xfrm>
              <a:off x="912" y="1488"/>
              <a:ext cx="1968" cy="240"/>
              <a:chOff x="912" y="1488"/>
              <a:chExt cx="1968" cy="240"/>
            </a:xfrm>
          </p:grpSpPr>
          <p:sp>
            <p:nvSpPr>
              <p:cNvPr id="34839" name="Line 19"/>
              <p:cNvSpPr>
                <a:spLocks noChangeShapeType="1"/>
              </p:cNvSpPr>
              <p:nvPr/>
            </p:nvSpPr>
            <p:spPr bwMode="auto">
              <a:xfrm>
                <a:off x="1296" y="1536"/>
                <a:ext cx="1584" cy="192"/>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40" name="Text Box 20"/>
              <p:cNvSpPr txBox="1">
                <a:spLocks noChangeArrowheads="1"/>
              </p:cNvSpPr>
              <p:nvPr/>
            </p:nvSpPr>
            <p:spPr bwMode="auto">
              <a:xfrm>
                <a:off x="912" y="1488"/>
                <a:ext cx="36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tx2"/>
                    </a:solidFill>
                  </a:rPr>
                  <a:t>data</a:t>
                </a:r>
              </a:p>
            </p:txBody>
          </p:sp>
        </p:grpSp>
      </p:grpSp>
      <p:grpSp>
        <p:nvGrpSpPr>
          <p:cNvPr id="34829" name="Group 22"/>
          <p:cNvGrpSpPr>
            <a:grpSpLocks/>
          </p:cNvGrpSpPr>
          <p:nvPr/>
        </p:nvGrpSpPr>
        <p:grpSpPr bwMode="auto">
          <a:xfrm>
            <a:off x="1447800" y="2133600"/>
            <a:ext cx="3124200" cy="333375"/>
            <a:chOff x="912" y="1344"/>
            <a:chExt cx="1968" cy="210"/>
          </a:xfrm>
        </p:grpSpPr>
        <p:sp>
          <p:nvSpPr>
            <p:cNvPr id="34835" name="Line 23"/>
            <p:cNvSpPr>
              <a:spLocks noChangeShapeType="1"/>
            </p:cNvSpPr>
            <p:nvPr/>
          </p:nvSpPr>
          <p:spPr bwMode="auto">
            <a:xfrm flipH="1">
              <a:off x="1296" y="1440"/>
              <a:ext cx="1584" cy="48"/>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36" name="Text Box 24"/>
            <p:cNvSpPr txBox="1">
              <a:spLocks noChangeArrowheads="1"/>
            </p:cNvSpPr>
            <p:nvPr/>
          </p:nvSpPr>
          <p:spPr bwMode="auto">
            <a:xfrm>
              <a:off x="912" y="1344"/>
              <a:ext cx="37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hlink"/>
                  </a:solidFill>
                </a:rPr>
                <a:t>CTS</a:t>
              </a:r>
            </a:p>
          </p:txBody>
        </p:sp>
      </p:grpSp>
      <p:sp>
        <p:nvSpPr>
          <p:cNvPr id="34830" name="Line 25"/>
          <p:cNvSpPr>
            <a:spLocks noChangeShapeType="1"/>
          </p:cNvSpPr>
          <p:nvPr/>
        </p:nvSpPr>
        <p:spPr bwMode="auto">
          <a:xfrm>
            <a:off x="4572000" y="2286000"/>
            <a:ext cx="2057400" cy="228600"/>
          </a:xfrm>
          <a:prstGeom prst="line">
            <a:avLst/>
          </a:prstGeom>
          <a:noFill/>
          <a:ln w="28575">
            <a:solidFill>
              <a:srgbClr val="3366FF"/>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4831" name="Group 45"/>
          <p:cNvGrpSpPr>
            <a:grpSpLocks/>
          </p:cNvGrpSpPr>
          <p:nvPr/>
        </p:nvGrpSpPr>
        <p:grpSpPr bwMode="auto">
          <a:xfrm>
            <a:off x="5410200" y="2209800"/>
            <a:ext cx="381000" cy="381000"/>
            <a:chOff x="3408" y="1392"/>
            <a:chExt cx="240" cy="240"/>
          </a:xfrm>
        </p:grpSpPr>
        <p:sp>
          <p:nvSpPr>
            <p:cNvPr id="34833" name="Line 43"/>
            <p:cNvSpPr>
              <a:spLocks noChangeShapeType="1"/>
            </p:cNvSpPr>
            <p:nvPr/>
          </p:nvSpPr>
          <p:spPr bwMode="auto">
            <a:xfrm>
              <a:off x="3408" y="1392"/>
              <a:ext cx="240" cy="24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4" name="Line 44"/>
            <p:cNvSpPr>
              <a:spLocks noChangeShapeType="1"/>
            </p:cNvSpPr>
            <p:nvPr/>
          </p:nvSpPr>
          <p:spPr bwMode="auto">
            <a:xfrm rot="-5400000">
              <a:off x="3408" y="1392"/>
              <a:ext cx="240" cy="24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4832" name="TextBox 29"/>
          <p:cNvSpPr txBox="1">
            <a:spLocks noChangeArrowheads="1"/>
          </p:cNvSpPr>
          <p:nvPr/>
        </p:nvSpPr>
        <p:spPr bwMode="auto">
          <a:xfrm>
            <a:off x="8601075" y="62150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endParaRPr lang="en-US"/>
          </a:p>
        </p:txBody>
      </p:sp>
      <p:sp>
        <p:nvSpPr>
          <p:cNvPr id="31" name="Rectangle 2"/>
          <p:cNvSpPr txBox="1">
            <a:spLocks noChangeArrowheads="1"/>
          </p:cNvSpPr>
          <p:nvPr/>
        </p:nvSpPr>
        <p:spPr>
          <a:xfrm>
            <a:off x="228600" y="304800"/>
            <a:ext cx="8915400" cy="8382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3600" smtClean="0"/>
              <a:t>CSMA/CA -MA with Collision Avoidance</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163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163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3694B6B3-E663-4EAC-9402-516A7AC8595E}" type="slidenum">
              <a:rPr lang="en-US" sz="1400" b="0">
                <a:latin typeface="Times New Roman" pitchFamily="18" charset="0"/>
              </a:rPr>
              <a:pPr eaLnBrk="1" hangingPunct="1"/>
              <a:t>35</a:t>
            </a:fld>
            <a:endParaRPr lang="en-US" sz="1400" b="0">
              <a:latin typeface="Times New Roman" pitchFamily="18" charset="0"/>
            </a:endParaRPr>
          </a:p>
        </p:txBody>
      </p:sp>
      <p:sp>
        <p:nvSpPr>
          <p:cNvPr id="35843" name="Oval 2"/>
          <p:cNvSpPr>
            <a:spLocks noChangeArrowheads="1"/>
          </p:cNvSpPr>
          <p:nvPr/>
        </p:nvSpPr>
        <p:spPr bwMode="auto">
          <a:xfrm>
            <a:off x="1447800" y="1524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pPr algn="r"/>
            <a:endParaRPr lang="en-US"/>
          </a:p>
        </p:txBody>
      </p:sp>
      <p:sp>
        <p:nvSpPr>
          <p:cNvPr id="949251" name="Rectangle 3"/>
          <p:cNvSpPr>
            <a:spLocks noGrp="1" noChangeArrowheads="1"/>
          </p:cNvSpPr>
          <p:nvPr>
            <p:ph type="body" idx="4294967295"/>
          </p:nvPr>
        </p:nvSpPr>
        <p:spPr>
          <a:xfrm>
            <a:off x="0" y="2419350"/>
            <a:ext cx="8610600" cy="4438650"/>
          </a:xfrm>
        </p:spPr>
        <p:txBody>
          <a:bodyPr/>
          <a:lstStyle/>
          <a:p>
            <a:pPr marL="457200" indent="-457200">
              <a:lnSpc>
                <a:spcPct val="90000"/>
              </a:lnSpc>
            </a:pPr>
            <a:endParaRPr lang="en-US" smtClean="0"/>
          </a:p>
          <a:p>
            <a:pPr marL="457200" indent="-457200">
              <a:lnSpc>
                <a:spcPct val="90000"/>
              </a:lnSpc>
            </a:pPr>
            <a:endParaRPr lang="en-US" smtClean="0"/>
          </a:p>
          <a:p>
            <a:pPr marL="457200" indent="-457200">
              <a:lnSpc>
                <a:spcPct val="90000"/>
              </a:lnSpc>
              <a:buFont typeface="Wingdings" pitchFamily="2" charset="2"/>
              <a:buNone/>
            </a:pPr>
            <a:r>
              <a:rPr lang="en-US" smtClean="0"/>
              <a:t>     </a:t>
            </a:r>
          </a:p>
          <a:p>
            <a:pPr marL="457200" indent="-457200">
              <a:lnSpc>
                <a:spcPct val="90000"/>
              </a:lnSpc>
              <a:buFont typeface="Wingdings" pitchFamily="2" charset="2"/>
              <a:buNone/>
            </a:pPr>
            <a:r>
              <a:rPr lang="en-US" smtClean="0"/>
              <a:t>	Overcome hidden terminal problems with contention-free protocol</a:t>
            </a:r>
          </a:p>
          <a:p>
            <a:pPr marL="838200" lvl="1" indent="-381000">
              <a:lnSpc>
                <a:spcPct val="90000"/>
              </a:lnSpc>
              <a:buFontTx/>
              <a:buAutoNum type="arabicPeriod"/>
            </a:pPr>
            <a:r>
              <a:rPr lang="en-US" sz="2000" smtClean="0"/>
              <a:t>B sends to C </a:t>
            </a:r>
            <a:r>
              <a:rPr lang="en-US" sz="2000" smtClean="0">
                <a:solidFill>
                  <a:srgbClr val="0000FF"/>
                </a:solidFill>
              </a:rPr>
              <a:t>Request To Send</a:t>
            </a:r>
            <a:r>
              <a:rPr lang="en-US" sz="2000" smtClean="0"/>
              <a:t> (RTS)</a:t>
            </a:r>
          </a:p>
          <a:p>
            <a:pPr marL="838200" lvl="1" indent="-381000">
              <a:lnSpc>
                <a:spcPct val="90000"/>
              </a:lnSpc>
              <a:buFontTx/>
              <a:buAutoNum type="arabicPeriod"/>
            </a:pPr>
            <a:r>
              <a:rPr lang="en-US" sz="2000" smtClean="0"/>
              <a:t>A hears RTS and defers (to allow C to answer)</a:t>
            </a:r>
          </a:p>
          <a:p>
            <a:pPr marL="838200" lvl="1" indent="-381000">
              <a:lnSpc>
                <a:spcPct val="90000"/>
              </a:lnSpc>
              <a:buFontTx/>
              <a:buAutoNum type="arabicPeriod"/>
            </a:pPr>
            <a:r>
              <a:rPr lang="en-US" sz="2000" smtClean="0"/>
              <a:t>C replies to B with </a:t>
            </a:r>
            <a:r>
              <a:rPr lang="en-US" sz="2000" smtClean="0">
                <a:solidFill>
                  <a:srgbClr val="0000FF"/>
                </a:solidFill>
              </a:rPr>
              <a:t>Clear To Send</a:t>
            </a:r>
            <a:r>
              <a:rPr lang="en-US" sz="2000" smtClean="0"/>
              <a:t> (CTS)</a:t>
            </a:r>
          </a:p>
          <a:p>
            <a:pPr marL="838200" lvl="1" indent="-381000">
              <a:lnSpc>
                <a:spcPct val="90000"/>
              </a:lnSpc>
              <a:buFontTx/>
              <a:buAutoNum type="arabicPeriod"/>
            </a:pPr>
            <a:r>
              <a:rPr lang="en-US" sz="2000" smtClean="0"/>
              <a:t>D hears CTS and defers to allow the data</a:t>
            </a:r>
          </a:p>
          <a:p>
            <a:pPr marL="838200" lvl="1" indent="-381000">
              <a:lnSpc>
                <a:spcPct val="90000"/>
              </a:lnSpc>
              <a:buFontTx/>
              <a:buAutoNum type="arabicPeriod"/>
            </a:pPr>
            <a:r>
              <a:rPr lang="en-US" sz="2000" smtClean="0"/>
              <a:t>B sends to C</a:t>
            </a:r>
          </a:p>
        </p:txBody>
      </p:sp>
      <p:sp>
        <p:nvSpPr>
          <p:cNvPr id="35845" name="Rectangle 4"/>
          <p:cNvSpPr>
            <a:spLocks noGrp="1" noChangeArrowheads="1"/>
          </p:cNvSpPr>
          <p:nvPr>
            <p:ph type="title" idx="4294967295"/>
          </p:nvPr>
        </p:nvSpPr>
        <p:spPr>
          <a:xfrm>
            <a:off x="304800" y="381000"/>
            <a:ext cx="8839200" cy="685800"/>
          </a:xfrm>
        </p:spPr>
        <p:txBody>
          <a:bodyPr/>
          <a:lstStyle/>
          <a:p>
            <a:pPr marL="0" indent="0" algn="l">
              <a:buNone/>
            </a:pPr>
            <a:r>
              <a:rPr lang="en-US" dirty="0" smtClean="0"/>
              <a:t>RTS / CTS Protocols (CSMA/CA)</a:t>
            </a:r>
          </a:p>
        </p:txBody>
      </p:sp>
      <p:sp>
        <p:nvSpPr>
          <p:cNvPr id="35846" name="Oval 5"/>
          <p:cNvSpPr>
            <a:spLocks noChangeArrowheads="1"/>
          </p:cNvSpPr>
          <p:nvPr/>
        </p:nvSpPr>
        <p:spPr bwMode="auto">
          <a:xfrm>
            <a:off x="3657600" y="1524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pPr algn="r"/>
            <a:endParaRPr lang="en-US"/>
          </a:p>
        </p:txBody>
      </p:sp>
      <p:sp>
        <p:nvSpPr>
          <p:cNvPr id="35847" name="Rectangle 6"/>
          <p:cNvSpPr>
            <a:spLocks noChangeArrowheads="1"/>
          </p:cNvSpPr>
          <p:nvPr/>
        </p:nvSpPr>
        <p:spPr bwMode="auto">
          <a:xfrm>
            <a:off x="2849563" y="2205038"/>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B</a:t>
            </a:r>
          </a:p>
        </p:txBody>
      </p:sp>
      <p:sp>
        <p:nvSpPr>
          <p:cNvPr id="35848" name="Rectangle 7"/>
          <p:cNvSpPr>
            <a:spLocks noChangeArrowheads="1"/>
          </p:cNvSpPr>
          <p:nvPr/>
        </p:nvSpPr>
        <p:spPr bwMode="auto">
          <a:xfrm>
            <a:off x="4030663" y="2205038"/>
            <a:ext cx="414337"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C</a:t>
            </a:r>
          </a:p>
        </p:txBody>
      </p:sp>
      <p:sp>
        <p:nvSpPr>
          <p:cNvPr id="949256" name="Rectangle 8"/>
          <p:cNvSpPr>
            <a:spLocks noChangeArrowheads="1"/>
          </p:cNvSpPr>
          <p:nvPr/>
        </p:nvSpPr>
        <p:spPr bwMode="auto">
          <a:xfrm>
            <a:off x="5148263" y="2205038"/>
            <a:ext cx="414337"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D</a:t>
            </a:r>
          </a:p>
        </p:txBody>
      </p:sp>
      <p:grpSp>
        <p:nvGrpSpPr>
          <p:cNvPr id="2" name="Group 9"/>
          <p:cNvGrpSpPr>
            <a:grpSpLocks/>
          </p:cNvGrpSpPr>
          <p:nvPr/>
        </p:nvGrpSpPr>
        <p:grpSpPr bwMode="auto">
          <a:xfrm>
            <a:off x="3200400" y="1905000"/>
            <a:ext cx="838200" cy="457200"/>
            <a:chOff x="2016" y="1200"/>
            <a:chExt cx="528" cy="288"/>
          </a:xfrm>
        </p:grpSpPr>
        <p:sp>
          <p:nvSpPr>
            <p:cNvPr id="35856" name="Line 10"/>
            <p:cNvSpPr>
              <a:spLocks noChangeShapeType="1"/>
            </p:cNvSpPr>
            <p:nvPr/>
          </p:nvSpPr>
          <p:spPr bwMode="auto">
            <a:xfrm>
              <a:off x="2016" y="1488"/>
              <a:ext cx="528"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5857" name="Text Box 11"/>
            <p:cNvSpPr txBox="1">
              <a:spLocks noChangeArrowheads="1"/>
            </p:cNvSpPr>
            <p:nvPr/>
          </p:nvSpPr>
          <p:spPr bwMode="auto">
            <a:xfrm>
              <a:off x="2016" y="1200"/>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2400" b="0"/>
                <a:t>RTS</a:t>
              </a:r>
            </a:p>
          </p:txBody>
        </p:sp>
      </p:grpSp>
      <p:grpSp>
        <p:nvGrpSpPr>
          <p:cNvPr id="3" name="Group 12"/>
          <p:cNvGrpSpPr>
            <a:grpSpLocks/>
          </p:cNvGrpSpPr>
          <p:nvPr/>
        </p:nvGrpSpPr>
        <p:grpSpPr bwMode="auto">
          <a:xfrm>
            <a:off x="3200400" y="2514600"/>
            <a:ext cx="946150" cy="457200"/>
            <a:chOff x="2016" y="1584"/>
            <a:chExt cx="596" cy="288"/>
          </a:xfrm>
        </p:grpSpPr>
        <p:sp>
          <p:nvSpPr>
            <p:cNvPr id="35854" name="Line 13"/>
            <p:cNvSpPr>
              <a:spLocks noChangeShapeType="1"/>
            </p:cNvSpPr>
            <p:nvPr/>
          </p:nvSpPr>
          <p:spPr bwMode="auto">
            <a:xfrm flipH="1">
              <a:off x="2016" y="1584"/>
              <a:ext cx="528"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5855" name="Text Box 14"/>
            <p:cNvSpPr txBox="1">
              <a:spLocks noChangeArrowheads="1"/>
            </p:cNvSpPr>
            <p:nvPr/>
          </p:nvSpPr>
          <p:spPr bwMode="auto">
            <a:xfrm>
              <a:off x="2112" y="1584"/>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2400" b="0"/>
                <a:t>CTS</a:t>
              </a:r>
            </a:p>
          </p:txBody>
        </p:sp>
      </p:grpSp>
      <p:sp>
        <p:nvSpPr>
          <p:cNvPr id="949263" name="Rectangle 15"/>
          <p:cNvSpPr>
            <a:spLocks noChangeArrowheads="1"/>
          </p:cNvSpPr>
          <p:nvPr/>
        </p:nvSpPr>
        <p:spPr bwMode="auto">
          <a:xfrm>
            <a:off x="1981200" y="2200275"/>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A</a:t>
            </a:r>
          </a:p>
        </p:txBody>
      </p:sp>
      <p:sp>
        <p:nvSpPr>
          <p:cNvPr id="2961425" name="Text Box 17"/>
          <p:cNvSpPr txBox="1">
            <a:spLocks noChangeArrowheads="1"/>
          </p:cNvSpPr>
          <p:nvPr/>
        </p:nvSpPr>
        <p:spPr bwMode="auto">
          <a:xfrm>
            <a:off x="423863" y="1295400"/>
            <a:ext cx="2046287" cy="457200"/>
          </a:xfrm>
          <a:prstGeom prst="rect">
            <a:avLst/>
          </a:prstGeom>
          <a:noFill/>
          <a:ln w="9525">
            <a:noFill/>
            <a:miter lim="800000"/>
            <a:headEnd/>
            <a:tailEnd/>
          </a:ln>
          <a:effectLst/>
        </p:spPr>
        <p:txBody>
          <a:bodyPr wrap="none">
            <a:spAutoFit/>
          </a:bodyPr>
          <a:lstStyle/>
          <a:p>
            <a:pPr algn="r">
              <a:defRPr/>
            </a:pPr>
            <a:r>
              <a:rPr lang="en-US" sz="2400" dirty="0">
                <a:latin typeface="+mn-lt"/>
                <a:ea typeface="+mn-ea"/>
              </a:rPr>
              <a:t>B sends to 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492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92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92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925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4925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949263"/>
                                        </p:tgtEl>
                                        <p:attrNameLst>
                                          <p:attrName>style.visibility</p:attrName>
                                        </p:attrNameLst>
                                      </p:cBhvr>
                                      <p:to>
                                        <p:strVal val="visible"/>
                                      </p:to>
                                    </p:set>
                                  </p:childTnLst>
                                  <p:subTnLst>
                                    <p:animClr clrSpc="rgb" dir="cw">
                                      <p:cBhvr override="childStyle">
                                        <p:cTn dur="1" fill="hold" display="0" masterRel="nextClick" afterEffect="1"/>
                                        <p:tgtEl>
                                          <p:spTgt spid="949263"/>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49251">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49251">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949256"/>
                                        </p:tgtEl>
                                        <p:attrNameLst>
                                          <p:attrName>style.visibility</p:attrName>
                                        </p:attrNameLst>
                                      </p:cBhvr>
                                      <p:to>
                                        <p:strVal val="visible"/>
                                      </p:to>
                                    </p:set>
                                  </p:childTnLst>
                                  <p:subTnLst>
                                    <p:animClr clrSpc="rgb" dir="cw">
                                      <p:cBhvr override="childStyle">
                                        <p:cTn dur="1" fill="hold" display="0" masterRel="nextClick" afterEffect="1"/>
                                        <p:tgtEl>
                                          <p:spTgt spid="949256"/>
                                        </p:tgtEl>
                                        <p:attrNameLst>
                                          <p:attrName>ppt_c</p:attrName>
                                        </p:attrNameLst>
                                      </p:cBhvr>
                                      <p:to>
                                        <a:schemeClr val="bg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49251">
                                            <p:txEl>
                                              <p:pRg st="7" end="7"/>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49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1" grpId="0" build="p" bldLvl="2"/>
      <p:bldP spid="949256" grpId="0" animBg="1"/>
      <p:bldP spid="949256" grpId="1" animBg="1"/>
      <p:bldP spid="949263" grpId="0" animBg="1"/>
      <p:bldP spid="949263" grpId="1"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6769207-1F5E-4B9C-8F46-6B9A0DC84D41}" type="slidenum">
              <a:rPr lang="en-US" sz="1400" b="0">
                <a:latin typeface="Arial" pitchFamily="34" charset="0"/>
              </a:rPr>
              <a:pPr eaLnBrk="1" hangingPunct="1"/>
              <a:t>36</a:t>
            </a:fld>
            <a:endParaRPr lang="en-US" sz="1400" b="0">
              <a:latin typeface="Arial" pitchFamily="34" charset="0"/>
            </a:endParaRPr>
          </a:p>
        </p:txBody>
      </p:sp>
      <p:sp>
        <p:nvSpPr>
          <p:cNvPr id="37891" name="Rectangle 2"/>
          <p:cNvSpPr>
            <a:spLocks noGrp="1" noChangeArrowheads="1"/>
          </p:cNvSpPr>
          <p:nvPr>
            <p:ph type="title" idx="4294967295"/>
          </p:nvPr>
        </p:nvSpPr>
        <p:spPr>
          <a:xfrm>
            <a:off x="0" y="381000"/>
            <a:ext cx="8069263" cy="685800"/>
          </a:xfrm>
        </p:spPr>
        <p:txBody>
          <a:bodyPr/>
          <a:lstStyle/>
          <a:p>
            <a:r>
              <a:rPr lang="en-US" smtClean="0"/>
              <a:t>Channelization of spectrum</a:t>
            </a:r>
          </a:p>
        </p:txBody>
      </p:sp>
      <p:sp>
        <p:nvSpPr>
          <p:cNvPr id="37892" name="Rectangle 3"/>
          <p:cNvSpPr>
            <a:spLocks noGrp="1" noChangeArrowheads="1"/>
          </p:cNvSpPr>
          <p:nvPr>
            <p:ph type="body" idx="4294967295"/>
          </p:nvPr>
        </p:nvSpPr>
        <p:spPr>
          <a:xfrm>
            <a:off x="0" y="1447800"/>
            <a:ext cx="8305800" cy="1066800"/>
          </a:xfrm>
        </p:spPr>
        <p:txBody>
          <a:bodyPr>
            <a:normAutofit fontScale="92500" lnSpcReduction="10000"/>
          </a:bodyPr>
          <a:lstStyle/>
          <a:p>
            <a:r>
              <a:rPr lang="en-US" smtClean="0"/>
              <a:t>Typically, available frequency spectrum is split into multiple channels</a:t>
            </a:r>
          </a:p>
          <a:p>
            <a:r>
              <a:rPr lang="en-US" smtClean="0"/>
              <a:t>Some channels may overlap</a:t>
            </a:r>
          </a:p>
        </p:txBody>
      </p:sp>
      <p:grpSp>
        <p:nvGrpSpPr>
          <p:cNvPr id="37893" name="Group 31"/>
          <p:cNvGrpSpPr>
            <a:grpSpLocks/>
          </p:cNvGrpSpPr>
          <p:nvPr/>
        </p:nvGrpSpPr>
        <p:grpSpPr bwMode="auto">
          <a:xfrm>
            <a:off x="381000" y="3260725"/>
            <a:ext cx="8305800" cy="2987675"/>
            <a:chOff x="240" y="1968"/>
            <a:chExt cx="5232" cy="1882"/>
          </a:xfrm>
        </p:grpSpPr>
        <p:sp>
          <p:nvSpPr>
            <p:cNvPr id="2967558" name="Line 5"/>
            <p:cNvSpPr>
              <a:spLocks noChangeShapeType="1"/>
            </p:cNvSpPr>
            <p:nvPr/>
          </p:nvSpPr>
          <p:spPr bwMode="auto">
            <a:xfrm>
              <a:off x="288" y="2592"/>
              <a:ext cx="5136" cy="0"/>
            </a:xfrm>
            <a:prstGeom prst="line">
              <a:avLst/>
            </a:prstGeom>
            <a:noFill/>
            <a:ln w="9525">
              <a:solidFill>
                <a:srgbClr val="663300"/>
              </a:solidFill>
              <a:round/>
              <a:headEnd/>
              <a:tailEnd/>
            </a:ln>
          </p:spPr>
          <p:txBody>
            <a:bodyPr/>
            <a:lstStyle/>
            <a:p>
              <a:pPr algn="r">
                <a:defRPr/>
              </a:pPr>
              <a:endParaRPr lang="en-US">
                <a:latin typeface="+mn-lt"/>
                <a:ea typeface="+mn-ea"/>
              </a:endParaRPr>
            </a:p>
          </p:txBody>
        </p:sp>
        <p:sp>
          <p:nvSpPr>
            <p:cNvPr id="2967559" name="Rectangle 6"/>
            <p:cNvSpPr>
              <a:spLocks noChangeArrowheads="1"/>
            </p:cNvSpPr>
            <p:nvPr/>
          </p:nvSpPr>
          <p:spPr bwMode="auto">
            <a:xfrm>
              <a:off x="672" y="2256"/>
              <a:ext cx="624" cy="336"/>
            </a:xfrm>
            <a:prstGeom prst="rect">
              <a:avLst/>
            </a:prstGeom>
            <a:solidFill>
              <a:srgbClr val="72FFAF"/>
            </a:solidFill>
            <a:ln w="9525">
              <a:solidFill>
                <a:srgbClr val="663300"/>
              </a:solidFill>
              <a:miter lim="800000"/>
              <a:headEnd/>
              <a:tailEnd/>
            </a:ln>
          </p:spPr>
          <p:txBody>
            <a:bodyPr wrap="none" anchor="ctr"/>
            <a:lstStyle/>
            <a:p>
              <a:pPr marL="457200" indent="-457200" algn="r">
                <a:spcBef>
                  <a:spcPct val="20000"/>
                </a:spcBef>
                <a:defRPr/>
              </a:pPr>
              <a:r>
                <a:rPr lang="en-US" dirty="0">
                  <a:latin typeface="+mn-lt"/>
                  <a:ea typeface="Arial" charset="0"/>
                </a:rPr>
                <a:t>26 MHz</a:t>
              </a:r>
            </a:p>
          </p:txBody>
        </p:sp>
        <p:sp>
          <p:nvSpPr>
            <p:cNvPr id="2967560" name="Rectangle 7"/>
            <p:cNvSpPr>
              <a:spLocks noChangeArrowheads="1"/>
            </p:cNvSpPr>
            <p:nvPr/>
          </p:nvSpPr>
          <p:spPr bwMode="auto">
            <a:xfrm>
              <a:off x="1968" y="2256"/>
              <a:ext cx="720" cy="336"/>
            </a:xfrm>
            <a:prstGeom prst="rect">
              <a:avLst/>
            </a:prstGeom>
            <a:solidFill>
              <a:srgbClr val="72FFAF"/>
            </a:solidFill>
            <a:ln w="9525">
              <a:solidFill>
                <a:srgbClr val="663300"/>
              </a:solidFill>
              <a:miter lim="800000"/>
              <a:headEnd/>
              <a:tailEnd/>
            </a:ln>
          </p:spPr>
          <p:txBody>
            <a:bodyPr wrap="none" anchor="ctr"/>
            <a:lstStyle/>
            <a:p>
              <a:pPr marL="457200" indent="-457200" algn="r">
                <a:spcBef>
                  <a:spcPct val="20000"/>
                </a:spcBef>
                <a:defRPr/>
              </a:pPr>
              <a:r>
                <a:rPr lang="en-US">
                  <a:latin typeface="+mn-lt"/>
                  <a:ea typeface="Arial" charset="0"/>
                </a:rPr>
                <a:t>100 MHz</a:t>
              </a:r>
            </a:p>
          </p:txBody>
        </p:sp>
        <p:sp>
          <p:nvSpPr>
            <p:cNvPr id="2967561" name="Rectangle 8"/>
            <p:cNvSpPr>
              <a:spLocks noChangeArrowheads="1"/>
            </p:cNvSpPr>
            <p:nvPr/>
          </p:nvSpPr>
          <p:spPr bwMode="auto">
            <a:xfrm>
              <a:off x="3360" y="2256"/>
              <a:ext cx="960" cy="336"/>
            </a:xfrm>
            <a:prstGeom prst="rect">
              <a:avLst/>
            </a:prstGeom>
            <a:solidFill>
              <a:srgbClr val="72FFAF"/>
            </a:solidFill>
            <a:ln w="9525">
              <a:solidFill>
                <a:srgbClr val="663300"/>
              </a:solidFill>
              <a:miter lim="800000"/>
              <a:headEnd/>
              <a:tailEnd/>
            </a:ln>
          </p:spPr>
          <p:txBody>
            <a:bodyPr wrap="none" anchor="ctr"/>
            <a:lstStyle/>
            <a:p>
              <a:pPr marL="457200" indent="-457200" algn="r">
                <a:spcBef>
                  <a:spcPct val="20000"/>
                </a:spcBef>
                <a:defRPr/>
              </a:pPr>
              <a:r>
                <a:rPr lang="en-US">
                  <a:latin typeface="+mn-lt"/>
                  <a:ea typeface="Arial" charset="0"/>
                </a:rPr>
                <a:t>200 MHz</a:t>
              </a:r>
            </a:p>
          </p:txBody>
        </p:sp>
        <p:sp>
          <p:nvSpPr>
            <p:cNvPr id="2967562" name="Rectangle 9"/>
            <p:cNvSpPr>
              <a:spLocks noChangeArrowheads="1"/>
            </p:cNvSpPr>
            <p:nvPr/>
          </p:nvSpPr>
          <p:spPr bwMode="auto">
            <a:xfrm>
              <a:off x="4560" y="2256"/>
              <a:ext cx="720" cy="336"/>
            </a:xfrm>
            <a:prstGeom prst="rect">
              <a:avLst/>
            </a:prstGeom>
            <a:solidFill>
              <a:srgbClr val="72FFAF"/>
            </a:solidFill>
            <a:ln w="9525">
              <a:solidFill>
                <a:srgbClr val="663300"/>
              </a:solidFill>
              <a:miter lim="800000"/>
              <a:headEnd/>
              <a:tailEnd/>
            </a:ln>
          </p:spPr>
          <p:txBody>
            <a:bodyPr wrap="none" anchor="ctr"/>
            <a:lstStyle/>
            <a:p>
              <a:pPr marL="457200" indent="-457200" algn="r">
                <a:spcBef>
                  <a:spcPct val="20000"/>
                </a:spcBef>
                <a:defRPr/>
              </a:pPr>
              <a:r>
                <a:rPr lang="en-US">
                  <a:latin typeface="+mn-lt"/>
                  <a:ea typeface="Arial" charset="0"/>
                </a:rPr>
                <a:t>150 MHz</a:t>
              </a:r>
            </a:p>
          </p:txBody>
        </p:sp>
        <p:sp>
          <p:nvSpPr>
            <p:cNvPr id="2967563" name="Text Box 10"/>
            <p:cNvSpPr txBox="1">
              <a:spLocks noChangeArrowheads="1"/>
            </p:cNvSpPr>
            <p:nvPr/>
          </p:nvSpPr>
          <p:spPr bwMode="auto">
            <a:xfrm>
              <a:off x="1872" y="2688"/>
              <a:ext cx="912" cy="250"/>
            </a:xfrm>
            <a:prstGeom prst="rect">
              <a:avLst/>
            </a:prstGeom>
            <a:noFill/>
            <a:ln w="9525">
              <a:noFill/>
              <a:miter lim="800000"/>
              <a:headEnd/>
              <a:tailEnd/>
            </a:ln>
          </p:spPr>
          <p:txBody>
            <a:bodyPr>
              <a:spAutoFit/>
            </a:bodyPr>
            <a:lstStyle/>
            <a:p>
              <a:pPr marL="457200" indent="-457200">
                <a:defRPr/>
              </a:pPr>
              <a:r>
                <a:rPr lang="en-US">
                  <a:latin typeface="+mn-lt"/>
                  <a:ea typeface="Arial" charset="0"/>
                </a:rPr>
                <a:t> 2.45 GHz</a:t>
              </a:r>
            </a:p>
          </p:txBody>
        </p:sp>
        <p:sp>
          <p:nvSpPr>
            <p:cNvPr id="2967564" name="Line 11"/>
            <p:cNvSpPr>
              <a:spLocks noChangeShapeType="1"/>
            </p:cNvSpPr>
            <p:nvPr/>
          </p:nvSpPr>
          <p:spPr bwMode="auto">
            <a:xfrm>
              <a:off x="960" y="2592"/>
              <a:ext cx="0" cy="96"/>
            </a:xfrm>
            <a:prstGeom prst="line">
              <a:avLst/>
            </a:prstGeom>
            <a:noFill/>
            <a:ln w="9525">
              <a:solidFill>
                <a:srgbClr val="663300"/>
              </a:solidFill>
              <a:round/>
              <a:headEnd/>
              <a:tailEnd/>
            </a:ln>
          </p:spPr>
          <p:txBody>
            <a:bodyPr/>
            <a:lstStyle/>
            <a:p>
              <a:pPr algn="r">
                <a:defRPr/>
              </a:pPr>
              <a:endParaRPr lang="en-US">
                <a:latin typeface="+mn-lt"/>
                <a:ea typeface="+mn-ea"/>
              </a:endParaRPr>
            </a:p>
          </p:txBody>
        </p:sp>
        <p:sp>
          <p:nvSpPr>
            <p:cNvPr id="2967565" name="Line 12"/>
            <p:cNvSpPr>
              <a:spLocks noChangeShapeType="1"/>
            </p:cNvSpPr>
            <p:nvPr/>
          </p:nvSpPr>
          <p:spPr bwMode="auto">
            <a:xfrm>
              <a:off x="2304" y="2592"/>
              <a:ext cx="0" cy="96"/>
            </a:xfrm>
            <a:prstGeom prst="line">
              <a:avLst/>
            </a:prstGeom>
            <a:noFill/>
            <a:ln w="9525">
              <a:solidFill>
                <a:srgbClr val="663300"/>
              </a:solidFill>
              <a:round/>
              <a:headEnd/>
              <a:tailEnd/>
            </a:ln>
          </p:spPr>
          <p:txBody>
            <a:bodyPr/>
            <a:lstStyle/>
            <a:p>
              <a:pPr algn="r">
                <a:defRPr/>
              </a:pPr>
              <a:endParaRPr lang="en-US">
                <a:latin typeface="+mn-lt"/>
                <a:ea typeface="+mn-ea"/>
              </a:endParaRPr>
            </a:p>
          </p:txBody>
        </p:sp>
        <p:sp>
          <p:nvSpPr>
            <p:cNvPr id="2967566" name="Line 13"/>
            <p:cNvSpPr>
              <a:spLocks noChangeShapeType="1"/>
            </p:cNvSpPr>
            <p:nvPr/>
          </p:nvSpPr>
          <p:spPr bwMode="auto">
            <a:xfrm>
              <a:off x="3840" y="2592"/>
              <a:ext cx="0" cy="96"/>
            </a:xfrm>
            <a:prstGeom prst="line">
              <a:avLst/>
            </a:prstGeom>
            <a:noFill/>
            <a:ln w="9525">
              <a:solidFill>
                <a:srgbClr val="663300"/>
              </a:solidFill>
              <a:round/>
              <a:headEnd/>
              <a:tailEnd/>
            </a:ln>
          </p:spPr>
          <p:txBody>
            <a:bodyPr/>
            <a:lstStyle/>
            <a:p>
              <a:pPr algn="r">
                <a:defRPr/>
              </a:pPr>
              <a:endParaRPr lang="en-US">
                <a:latin typeface="+mn-lt"/>
                <a:ea typeface="+mn-ea"/>
              </a:endParaRPr>
            </a:p>
          </p:txBody>
        </p:sp>
        <p:sp>
          <p:nvSpPr>
            <p:cNvPr id="2967567" name="Line 14"/>
            <p:cNvSpPr>
              <a:spLocks noChangeShapeType="1"/>
            </p:cNvSpPr>
            <p:nvPr/>
          </p:nvSpPr>
          <p:spPr bwMode="auto">
            <a:xfrm>
              <a:off x="4896" y="2592"/>
              <a:ext cx="0" cy="96"/>
            </a:xfrm>
            <a:prstGeom prst="line">
              <a:avLst/>
            </a:prstGeom>
            <a:noFill/>
            <a:ln w="9525">
              <a:solidFill>
                <a:srgbClr val="663300"/>
              </a:solidFill>
              <a:round/>
              <a:headEnd/>
              <a:tailEnd/>
            </a:ln>
          </p:spPr>
          <p:txBody>
            <a:bodyPr/>
            <a:lstStyle/>
            <a:p>
              <a:pPr algn="r">
                <a:defRPr/>
              </a:pPr>
              <a:endParaRPr lang="en-US">
                <a:latin typeface="+mn-lt"/>
                <a:ea typeface="+mn-ea"/>
              </a:endParaRPr>
            </a:p>
          </p:txBody>
        </p:sp>
        <p:sp>
          <p:nvSpPr>
            <p:cNvPr id="2967568" name="Text Box 15"/>
            <p:cNvSpPr txBox="1">
              <a:spLocks noChangeArrowheads="1"/>
            </p:cNvSpPr>
            <p:nvPr/>
          </p:nvSpPr>
          <p:spPr bwMode="auto">
            <a:xfrm>
              <a:off x="576" y="2688"/>
              <a:ext cx="912" cy="250"/>
            </a:xfrm>
            <a:prstGeom prst="rect">
              <a:avLst/>
            </a:prstGeom>
            <a:noFill/>
            <a:ln w="9525">
              <a:noFill/>
              <a:miter lim="800000"/>
              <a:headEnd/>
              <a:tailEnd/>
            </a:ln>
          </p:spPr>
          <p:txBody>
            <a:bodyPr>
              <a:spAutoFit/>
            </a:bodyPr>
            <a:lstStyle/>
            <a:p>
              <a:pPr marL="457200" indent="-457200">
                <a:defRPr/>
              </a:pPr>
              <a:r>
                <a:rPr lang="en-US">
                  <a:latin typeface="+mn-lt"/>
                  <a:ea typeface="Arial" charset="0"/>
                </a:rPr>
                <a:t> 915 MHz</a:t>
              </a:r>
            </a:p>
          </p:txBody>
        </p:sp>
        <p:sp>
          <p:nvSpPr>
            <p:cNvPr id="2967569" name="Text Box 16"/>
            <p:cNvSpPr txBox="1">
              <a:spLocks noChangeArrowheads="1"/>
            </p:cNvSpPr>
            <p:nvPr/>
          </p:nvSpPr>
          <p:spPr bwMode="auto">
            <a:xfrm>
              <a:off x="3408" y="2688"/>
              <a:ext cx="912" cy="250"/>
            </a:xfrm>
            <a:prstGeom prst="rect">
              <a:avLst/>
            </a:prstGeom>
            <a:noFill/>
            <a:ln w="9525">
              <a:noFill/>
              <a:miter lim="800000"/>
              <a:headEnd/>
              <a:tailEnd/>
            </a:ln>
          </p:spPr>
          <p:txBody>
            <a:bodyPr>
              <a:spAutoFit/>
            </a:bodyPr>
            <a:lstStyle/>
            <a:p>
              <a:pPr marL="457200" indent="-457200">
                <a:defRPr/>
              </a:pPr>
              <a:r>
                <a:rPr lang="en-US">
                  <a:latin typeface="+mn-lt"/>
                  <a:ea typeface="Arial" charset="0"/>
                </a:rPr>
                <a:t> 5.25 GHz</a:t>
              </a:r>
            </a:p>
          </p:txBody>
        </p:sp>
        <p:sp>
          <p:nvSpPr>
            <p:cNvPr id="2967570" name="Text Box 17"/>
            <p:cNvSpPr txBox="1">
              <a:spLocks noChangeArrowheads="1"/>
            </p:cNvSpPr>
            <p:nvPr/>
          </p:nvSpPr>
          <p:spPr bwMode="auto">
            <a:xfrm>
              <a:off x="4464" y="2688"/>
              <a:ext cx="912" cy="250"/>
            </a:xfrm>
            <a:prstGeom prst="rect">
              <a:avLst/>
            </a:prstGeom>
            <a:noFill/>
            <a:ln w="9525">
              <a:noFill/>
              <a:miter lim="800000"/>
              <a:headEnd/>
              <a:tailEnd/>
            </a:ln>
          </p:spPr>
          <p:txBody>
            <a:bodyPr>
              <a:spAutoFit/>
            </a:bodyPr>
            <a:lstStyle/>
            <a:p>
              <a:pPr marL="457200" indent="-457200">
                <a:defRPr/>
              </a:pPr>
              <a:r>
                <a:rPr lang="en-US">
                  <a:latin typeface="+mn-lt"/>
                  <a:ea typeface="Arial" charset="0"/>
                </a:rPr>
                <a:t> 5.8 GHz</a:t>
              </a:r>
            </a:p>
          </p:txBody>
        </p:sp>
        <p:sp>
          <p:nvSpPr>
            <p:cNvPr id="2967571" name="Text Box 18"/>
            <p:cNvSpPr txBox="1">
              <a:spLocks noChangeArrowheads="1"/>
            </p:cNvSpPr>
            <p:nvPr/>
          </p:nvSpPr>
          <p:spPr bwMode="auto">
            <a:xfrm>
              <a:off x="1776" y="1968"/>
              <a:ext cx="1152" cy="252"/>
            </a:xfrm>
            <a:prstGeom prst="rect">
              <a:avLst/>
            </a:prstGeom>
            <a:noFill/>
            <a:ln w="9525">
              <a:noFill/>
              <a:miter lim="800000"/>
              <a:headEnd/>
              <a:tailEnd/>
            </a:ln>
          </p:spPr>
          <p:txBody>
            <a:bodyPr>
              <a:spAutoFit/>
            </a:bodyPr>
            <a:lstStyle/>
            <a:p>
              <a:pPr marL="457200" indent="-457200">
                <a:defRPr/>
              </a:pPr>
              <a:r>
                <a:rPr lang="en-US">
                  <a:solidFill>
                    <a:srgbClr val="660033"/>
                  </a:solidFill>
                  <a:latin typeface="+mn-lt"/>
                  <a:ea typeface="Arial" charset="0"/>
                </a:rPr>
                <a:t>3 channels</a:t>
              </a:r>
            </a:p>
          </p:txBody>
        </p:sp>
        <p:sp>
          <p:nvSpPr>
            <p:cNvPr id="2967572" name="Text Box 19"/>
            <p:cNvSpPr txBox="1">
              <a:spLocks noChangeArrowheads="1"/>
            </p:cNvSpPr>
            <p:nvPr/>
          </p:nvSpPr>
          <p:spPr bwMode="auto">
            <a:xfrm>
              <a:off x="3312" y="1968"/>
              <a:ext cx="1104" cy="252"/>
            </a:xfrm>
            <a:prstGeom prst="rect">
              <a:avLst/>
            </a:prstGeom>
            <a:noFill/>
            <a:ln w="9525">
              <a:noFill/>
              <a:miter lim="800000"/>
              <a:headEnd/>
              <a:tailEnd/>
            </a:ln>
          </p:spPr>
          <p:txBody>
            <a:bodyPr>
              <a:spAutoFit/>
            </a:bodyPr>
            <a:lstStyle/>
            <a:p>
              <a:pPr marL="457200" indent="-457200">
                <a:defRPr/>
              </a:pPr>
              <a:r>
                <a:rPr lang="en-US">
                  <a:solidFill>
                    <a:srgbClr val="660033"/>
                  </a:solidFill>
                  <a:latin typeface="+mn-lt"/>
                  <a:ea typeface="Arial" charset="0"/>
                </a:rPr>
                <a:t>8 channels</a:t>
              </a:r>
            </a:p>
          </p:txBody>
        </p:sp>
        <p:sp>
          <p:nvSpPr>
            <p:cNvPr id="2967573" name="Text Box 20"/>
            <p:cNvSpPr txBox="1">
              <a:spLocks noChangeArrowheads="1"/>
            </p:cNvSpPr>
            <p:nvPr/>
          </p:nvSpPr>
          <p:spPr bwMode="auto">
            <a:xfrm>
              <a:off x="4416" y="1968"/>
              <a:ext cx="1056" cy="252"/>
            </a:xfrm>
            <a:prstGeom prst="rect">
              <a:avLst/>
            </a:prstGeom>
            <a:noFill/>
            <a:ln w="9525">
              <a:noFill/>
              <a:miter lim="800000"/>
              <a:headEnd/>
              <a:tailEnd/>
            </a:ln>
          </p:spPr>
          <p:txBody>
            <a:bodyPr>
              <a:spAutoFit/>
            </a:bodyPr>
            <a:lstStyle/>
            <a:p>
              <a:pPr marL="457200" indent="-457200">
                <a:defRPr/>
              </a:pPr>
              <a:r>
                <a:rPr lang="en-US">
                  <a:solidFill>
                    <a:srgbClr val="660033"/>
                  </a:solidFill>
                  <a:latin typeface="+mn-lt"/>
                  <a:ea typeface="Arial" charset="0"/>
                </a:rPr>
                <a:t>4 channels</a:t>
              </a:r>
            </a:p>
          </p:txBody>
        </p:sp>
        <p:sp>
          <p:nvSpPr>
            <p:cNvPr id="2967574" name="Line 21"/>
            <p:cNvSpPr>
              <a:spLocks noChangeShapeType="1"/>
            </p:cNvSpPr>
            <p:nvPr/>
          </p:nvSpPr>
          <p:spPr bwMode="auto">
            <a:xfrm>
              <a:off x="240" y="3504"/>
              <a:ext cx="5136" cy="0"/>
            </a:xfrm>
            <a:prstGeom prst="line">
              <a:avLst/>
            </a:prstGeom>
            <a:noFill/>
            <a:ln w="9525">
              <a:solidFill>
                <a:srgbClr val="663300"/>
              </a:solidFill>
              <a:round/>
              <a:headEnd/>
              <a:tailEnd/>
            </a:ln>
          </p:spPr>
          <p:txBody>
            <a:bodyPr/>
            <a:lstStyle/>
            <a:p>
              <a:pPr algn="r">
                <a:defRPr/>
              </a:pPr>
              <a:endParaRPr lang="en-US">
                <a:latin typeface="+mn-lt"/>
                <a:ea typeface="+mn-ea"/>
              </a:endParaRPr>
            </a:p>
          </p:txBody>
        </p:sp>
        <p:sp>
          <p:nvSpPr>
            <p:cNvPr id="2967575" name="Rectangle 22"/>
            <p:cNvSpPr>
              <a:spLocks noChangeArrowheads="1"/>
            </p:cNvSpPr>
            <p:nvPr/>
          </p:nvSpPr>
          <p:spPr bwMode="auto">
            <a:xfrm>
              <a:off x="384" y="3168"/>
              <a:ext cx="864" cy="336"/>
            </a:xfrm>
            <a:prstGeom prst="rect">
              <a:avLst/>
            </a:prstGeom>
            <a:solidFill>
              <a:srgbClr val="72FFAF"/>
            </a:solidFill>
            <a:ln w="9525">
              <a:solidFill>
                <a:srgbClr val="663300"/>
              </a:solidFill>
              <a:miter lim="800000"/>
              <a:headEnd/>
              <a:tailEnd/>
            </a:ln>
          </p:spPr>
          <p:txBody>
            <a:bodyPr wrap="none" anchor="ctr"/>
            <a:lstStyle/>
            <a:p>
              <a:pPr marL="457200" indent="-457200" algn="r">
                <a:spcBef>
                  <a:spcPct val="20000"/>
                </a:spcBef>
                <a:defRPr/>
              </a:pPr>
              <a:r>
                <a:rPr lang="en-US">
                  <a:latin typeface="+mn-lt"/>
                  <a:ea typeface="Arial" charset="0"/>
                </a:rPr>
                <a:t>250 MHz</a:t>
              </a:r>
            </a:p>
          </p:txBody>
        </p:sp>
        <p:sp>
          <p:nvSpPr>
            <p:cNvPr id="2967576" name="Rectangle 23"/>
            <p:cNvSpPr>
              <a:spLocks noChangeArrowheads="1"/>
            </p:cNvSpPr>
            <p:nvPr/>
          </p:nvSpPr>
          <p:spPr bwMode="auto">
            <a:xfrm>
              <a:off x="1680" y="3168"/>
              <a:ext cx="1200" cy="336"/>
            </a:xfrm>
            <a:prstGeom prst="rect">
              <a:avLst/>
            </a:prstGeom>
            <a:solidFill>
              <a:srgbClr val="72FFAF"/>
            </a:solidFill>
            <a:ln w="9525">
              <a:solidFill>
                <a:srgbClr val="663300"/>
              </a:solidFill>
              <a:miter lim="800000"/>
              <a:headEnd/>
              <a:tailEnd/>
            </a:ln>
          </p:spPr>
          <p:txBody>
            <a:bodyPr wrap="none" anchor="ctr"/>
            <a:lstStyle/>
            <a:p>
              <a:pPr marL="457200" indent="-457200" algn="r">
                <a:spcBef>
                  <a:spcPct val="20000"/>
                </a:spcBef>
                <a:defRPr/>
              </a:pPr>
              <a:r>
                <a:rPr lang="en-US">
                  <a:latin typeface="+mn-lt"/>
                  <a:ea typeface="Arial" charset="0"/>
                </a:rPr>
                <a:t>500 MHz</a:t>
              </a:r>
            </a:p>
          </p:txBody>
        </p:sp>
        <p:sp>
          <p:nvSpPr>
            <p:cNvPr id="2967577" name="Rectangle 24"/>
            <p:cNvSpPr>
              <a:spLocks noChangeArrowheads="1"/>
            </p:cNvSpPr>
            <p:nvPr/>
          </p:nvSpPr>
          <p:spPr bwMode="auto">
            <a:xfrm>
              <a:off x="3600" y="3168"/>
              <a:ext cx="1632" cy="336"/>
            </a:xfrm>
            <a:prstGeom prst="rect">
              <a:avLst/>
            </a:prstGeom>
            <a:solidFill>
              <a:srgbClr val="72FFAF"/>
            </a:solidFill>
            <a:ln w="9525">
              <a:solidFill>
                <a:srgbClr val="663300"/>
              </a:solidFill>
              <a:miter lim="800000"/>
              <a:headEnd/>
              <a:tailEnd/>
            </a:ln>
          </p:spPr>
          <p:txBody>
            <a:bodyPr wrap="none" anchor="ctr"/>
            <a:lstStyle/>
            <a:p>
              <a:pPr marL="457200" indent="-457200" algn="r">
                <a:spcBef>
                  <a:spcPct val="20000"/>
                </a:spcBef>
                <a:defRPr/>
              </a:pPr>
              <a:r>
                <a:rPr lang="en-US">
                  <a:latin typeface="+mn-lt"/>
                  <a:ea typeface="Arial" charset="0"/>
                </a:rPr>
                <a:t>1000 MHz</a:t>
              </a:r>
            </a:p>
          </p:txBody>
        </p:sp>
        <p:sp>
          <p:nvSpPr>
            <p:cNvPr id="2967578" name="Text Box 25"/>
            <p:cNvSpPr txBox="1">
              <a:spLocks noChangeArrowheads="1"/>
            </p:cNvSpPr>
            <p:nvPr/>
          </p:nvSpPr>
          <p:spPr bwMode="auto">
            <a:xfrm>
              <a:off x="1824" y="3600"/>
              <a:ext cx="912" cy="250"/>
            </a:xfrm>
            <a:prstGeom prst="rect">
              <a:avLst/>
            </a:prstGeom>
            <a:noFill/>
            <a:ln w="9525">
              <a:noFill/>
              <a:miter lim="800000"/>
              <a:headEnd/>
              <a:tailEnd/>
            </a:ln>
          </p:spPr>
          <p:txBody>
            <a:bodyPr>
              <a:spAutoFit/>
            </a:bodyPr>
            <a:lstStyle/>
            <a:p>
              <a:pPr marL="457200" indent="-457200">
                <a:defRPr/>
              </a:pPr>
              <a:r>
                <a:rPr lang="en-US">
                  <a:latin typeface="+mn-lt"/>
                  <a:ea typeface="Arial" charset="0"/>
                </a:rPr>
                <a:t>61.25 GHz</a:t>
              </a:r>
            </a:p>
          </p:txBody>
        </p:sp>
        <p:sp>
          <p:nvSpPr>
            <p:cNvPr id="2967579" name="Line 26"/>
            <p:cNvSpPr>
              <a:spLocks noChangeShapeType="1"/>
            </p:cNvSpPr>
            <p:nvPr/>
          </p:nvSpPr>
          <p:spPr bwMode="auto">
            <a:xfrm>
              <a:off x="816" y="3504"/>
              <a:ext cx="0" cy="96"/>
            </a:xfrm>
            <a:prstGeom prst="line">
              <a:avLst/>
            </a:prstGeom>
            <a:noFill/>
            <a:ln w="9525">
              <a:solidFill>
                <a:srgbClr val="663300"/>
              </a:solidFill>
              <a:round/>
              <a:headEnd/>
              <a:tailEnd/>
            </a:ln>
          </p:spPr>
          <p:txBody>
            <a:bodyPr/>
            <a:lstStyle/>
            <a:p>
              <a:pPr algn="r">
                <a:defRPr/>
              </a:pPr>
              <a:endParaRPr lang="en-US">
                <a:latin typeface="+mn-lt"/>
                <a:ea typeface="+mn-ea"/>
              </a:endParaRPr>
            </a:p>
          </p:txBody>
        </p:sp>
        <p:sp>
          <p:nvSpPr>
            <p:cNvPr id="2967580" name="Line 27"/>
            <p:cNvSpPr>
              <a:spLocks noChangeShapeType="1"/>
            </p:cNvSpPr>
            <p:nvPr/>
          </p:nvSpPr>
          <p:spPr bwMode="auto">
            <a:xfrm>
              <a:off x="2256" y="3504"/>
              <a:ext cx="0" cy="96"/>
            </a:xfrm>
            <a:prstGeom prst="line">
              <a:avLst/>
            </a:prstGeom>
            <a:noFill/>
            <a:ln w="9525">
              <a:solidFill>
                <a:srgbClr val="663300"/>
              </a:solidFill>
              <a:round/>
              <a:headEnd/>
              <a:tailEnd/>
            </a:ln>
          </p:spPr>
          <p:txBody>
            <a:bodyPr/>
            <a:lstStyle/>
            <a:p>
              <a:pPr algn="r">
                <a:defRPr/>
              </a:pPr>
              <a:endParaRPr lang="en-US">
                <a:latin typeface="+mn-lt"/>
                <a:ea typeface="+mn-ea"/>
              </a:endParaRPr>
            </a:p>
          </p:txBody>
        </p:sp>
        <p:sp>
          <p:nvSpPr>
            <p:cNvPr id="2967581" name="Line 28"/>
            <p:cNvSpPr>
              <a:spLocks noChangeShapeType="1"/>
            </p:cNvSpPr>
            <p:nvPr/>
          </p:nvSpPr>
          <p:spPr bwMode="auto">
            <a:xfrm>
              <a:off x="4368" y="3504"/>
              <a:ext cx="0" cy="96"/>
            </a:xfrm>
            <a:prstGeom prst="line">
              <a:avLst/>
            </a:prstGeom>
            <a:noFill/>
            <a:ln w="9525">
              <a:solidFill>
                <a:srgbClr val="663300"/>
              </a:solidFill>
              <a:round/>
              <a:headEnd/>
              <a:tailEnd/>
            </a:ln>
          </p:spPr>
          <p:txBody>
            <a:bodyPr/>
            <a:lstStyle/>
            <a:p>
              <a:pPr algn="r">
                <a:defRPr/>
              </a:pPr>
              <a:endParaRPr lang="en-US">
                <a:latin typeface="+mn-lt"/>
                <a:ea typeface="+mn-ea"/>
              </a:endParaRPr>
            </a:p>
          </p:txBody>
        </p:sp>
        <p:sp>
          <p:nvSpPr>
            <p:cNvPr id="2967582" name="Text Box 29"/>
            <p:cNvSpPr txBox="1">
              <a:spLocks noChangeArrowheads="1"/>
            </p:cNvSpPr>
            <p:nvPr/>
          </p:nvSpPr>
          <p:spPr bwMode="auto">
            <a:xfrm>
              <a:off x="288" y="3600"/>
              <a:ext cx="1104" cy="250"/>
            </a:xfrm>
            <a:prstGeom prst="rect">
              <a:avLst/>
            </a:prstGeom>
            <a:noFill/>
            <a:ln w="9525">
              <a:noFill/>
              <a:miter lim="800000"/>
              <a:headEnd/>
              <a:tailEnd/>
            </a:ln>
          </p:spPr>
          <p:txBody>
            <a:bodyPr>
              <a:spAutoFit/>
            </a:bodyPr>
            <a:lstStyle/>
            <a:p>
              <a:pPr marL="457200" indent="-457200">
                <a:defRPr/>
              </a:pPr>
              <a:r>
                <a:rPr lang="en-US">
                  <a:latin typeface="+mn-lt"/>
                  <a:ea typeface="Arial" charset="0"/>
                </a:rPr>
                <a:t>24.125 GHz</a:t>
              </a:r>
            </a:p>
          </p:txBody>
        </p:sp>
        <p:sp>
          <p:nvSpPr>
            <p:cNvPr id="2967583" name="Text Box 30"/>
            <p:cNvSpPr txBox="1">
              <a:spLocks noChangeArrowheads="1"/>
            </p:cNvSpPr>
            <p:nvPr/>
          </p:nvSpPr>
          <p:spPr bwMode="auto">
            <a:xfrm>
              <a:off x="3936" y="3600"/>
              <a:ext cx="912" cy="250"/>
            </a:xfrm>
            <a:prstGeom prst="rect">
              <a:avLst/>
            </a:prstGeom>
            <a:noFill/>
            <a:ln w="9525">
              <a:noFill/>
              <a:miter lim="800000"/>
              <a:headEnd/>
              <a:tailEnd/>
            </a:ln>
          </p:spPr>
          <p:txBody>
            <a:bodyPr>
              <a:spAutoFit/>
            </a:bodyPr>
            <a:lstStyle/>
            <a:p>
              <a:pPr marL="457200" indent="-457200">
                <a:defRPr/>
              </a:pPr>
              <a:r>
                <a:rPr lang="en-US">
                  <a:latin typeface="+mn-lt"/>
                  <a:ea typeface="Arial" charset="0"/>
                </a:rPr>
                <a:t>122.5 GHz</a:t>
              </a:r>
            </a:p>
          </p:txBody>
        </p:sp>
      </p:gr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304800" y="228600"/>
            <a:ext cx="8839200" cy="685800"/>
          </a:xfrm>
        </p:spPr>
        <p:txBody>
          <a:bodyPr/>
          <a:lstStyle/>
          <a:p>
            <a:pPr marL="0" indent="0" algn="l">
              <a:buNone/>
            </a:pPr>
            <a:r>
              <a:rPr lang="en-US" sz="4400" dirty="0" smtClean="0"/>
              <a:t>Preventing Collisions Altogether</a:t>
            </a:r>
          </a:p>
        </p:txBody>
      </p:sp>
      <p:sp>
        <p:nvSpPr>
          <p:cNvPr id="3" name="Content Placeholder 2"/>
          <p:cNvSpPr>
            <a:spLocks noGrp="1"/>
          </p:cNvSpPr>
          <p:nvPr>
            <p:ph idx="4294967295"/>
          </p:nvPr>
        </p:nvSpPr>
        <p:spPr>
          <a:xfrm>
            <a:off x="685800" y="1066800"/>
            <a:ext cx="8458200" cy="5638800"/>
          </a:xfrm>
        </p:spPr>
        <p:txBody>
          <a:bodyPr/>
          <a:lstStyle/>
          <a:p>
            <a:pPr>
              <a:buFont typeface="Arial" pitchFamily="34" charset="0"/>
              <a:buChar char="•"/>
            </a:pPr>
            <a:r>
              <a:rPr lang="en-US" dirty="0" smtClean="0"/>
              <a:t>Frequency Spectrum partitioned into several channels</a:t>
            </a:r>
          </a:p>
          <a:p>
            <a:pPr lvl="1">
              <a:buFont typeface="Arial" pitchFamily="34" charset="0"/>
              <a:buChar char="•"/>
            </a:pPr>
            <a:r>
              <a:rPr lang="en-US" dirty="0" smtClean="0"/>
              <a:t>Nodes within interference range can use separate channels</a:t>
            </a:r>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r>
              <a:rPr lang="en-US" dirty="0" smtClean="0"/>
              <a:t>Now A and C can send without any interference!</a:t>
            </a:r>
          </a:p>
          <a:p>
            <a:pPr lvl="1">
              <a:buFont typeface="Arial" pitchFamily="34" charset="0"/>
              <a:buChar char="•"/>
            </a:pPr>
            <a:r>
              <a:rPr lang="en-US" dirty="0" smtClean="0"/>
              <a:t>Most cards have only 1 transceiver</a:t>
            </a:r>
          </a:p>
          <a:p>
            <a:pPr marL="365760" lvl="1" indent="0">
              <a:buNone/>
            </a:pPr>
            <a:endParaRPr lang="en-US" dirty="0" smtClean="0"/>
          </a:p>
          <a:p>
            <a:pPr lvl="1">
              <a:buFont typeface="Arial" pitchFamily="34" charset="0"/>
              <a:buChar char="•"/>
            </a:pPr>
            <a:r>
              <a:rPr lang="en-US" dirty="0" smtClean="0"/>
              <a:t>Aggregate Network throughput doubles</a:t>
            </a:r>
          </a:p>
        </p:txBody>
      </p:sp>
      <p:sp>
        <p:nvSpPr>
          <p:cNvPr id="38916"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139AAB5-8B60-4121-A62E-84E237020635}" type="slidenum">
              <a:rPr lang="en-US" sz="1400" b="0">
                <a:latin typeface="Times New Roman" pitchFamily="18" charset="0"/>
              </a:rPr>
              <a:pPr eaLnBrk="1" hangingPunct="1"/>
              <a:t>37</a:t>
            </a:fld>
            <a:endParaRPr lang="en-US" sz="1400" b="0">
              <a:latin typeface="Times New Roman" pitchFamily="18" charset="0"/>
            </a:endParaRPr>
          </a:p>
        </p:txBody>
      </p:sp>
      <p:grpSp>
        <p:nvGrpSpPr>
          <p:cNvPr id="2" name="Group 1"/>
          <p:cNvGrpSpPr/>
          <p:nvPr/>
        </p:nvGrpSpPr>
        <p:grpSpPr>
          <a:xfrm>
            <a:off x="2737644" y="2136985"/>
            <a:ext cx="3429000" cy="1855787"/>
            <a:chOff x="2737644" y="2136985"/>
            <a:chExt cx="3429000" cy="1855787"/>
          </a:xfrm>
        </p:grpSpPr>
        <p:sp>
          <p:nvSpPr>
            <p:cNvPr id="5" name="Oval 4"/>
            <p:cNvSpPr>
              <a:spLocks noChangeArrowheads="1"/>
            </p:cNvSpPr>
            <p:nvPr/>
          </p:nvSpPr>
          <p:spPr bwMode="auto">
            <a:xfrm>
              <a:off x="4185444" y="2136985"/>
              <a:ext cx="1981200" cy="1855787"/>
            </a:xfrm>
            <a:prstGeom prst="ellipse">
              <a:avLst/>
            </a:prstGeom>
            <a:solidFill>
              <a:srgbClr val="99CCFF"/>
            </a:solidFill>
            <a:ln w="12700">
              <a:solidFill>
                <a:srgbClr val="99CCFF"/>
              </a:solidFill>
              <a:round/>
              <a:headEnd/>
              <a:tailEnd/>
            </a:ln>
          </p:spPr>
          <p:txBody>
            <a:bodyPr wrap="none" lIns="90488" tIns="44450" rIns="90488" bIns="44450" anchor="ctr"/>
            <a:lstStyle/>
            <a:p>
              <a:pPr algn="r"/>
              <a:endParaRPr lang="en-US"/>
            </a:p>
          </p:txBody>
        </p:sp>
        <p:sp>
          <p:nvSpPr>
            <p:cNvPr id="6" name="Oval 5"/>
            <p:cNvSpPr>
              <a:spLocks noChangeArrowheads="1"/>
            </p:cNvSpPr>
            <p:nvPr/>
          </p:nvSpPr>
          <p:spPr bwMode="auto">
            <a:xfrm>
              <a:off x="2737644" y="2136985"/>
              <a:ext cx="1981200" cy="1855787"/>
            </a:xfrm>
            <a:prstGeom prst="ellipse">
              <a:avLst/>
            </a:prstGeom>
            <a:solidFill>
              <a:schemeClr val="accent1">
                <a:alpha val="50195"/>
              </a:schemeClr>
            </a:solidFill>
            <a:ln w="12700">
              <a:solidFill>
                <a:srgbClr val="FF0000"/>
              </a:solidFill>
              <a:round/>
              <a:headEnd/>
              <a:tailEnd/>
            </a:ln>
          </p:spPr>
          <p:txBody>
            <a:bodyPr wrap="none" lIns="90488" tIns="44450" rIns="90488" bIns="44450" anchor="ctr"/>
            <a:lstStyle/>
            <a:p>
              <a:pPr algn="ctr" eaLnBrk="0" hangingPunct="0"/>
              <a:endParaRPr lang="en-US" sz="1600" b="0"/>
            </a:p>
          </p:txBody>
        </p:sp>
        <p:sp>
          <p:nvSpPr>
            <p:cNvPr id="38919" name="Oval 6"/>
            <p:cNvSpPr>
              <a:spLocks noChangeArrowheads="1"/>
            </p:cNvSpPr>
            <p:nvPr/>
          </p:nvSpPr>
          <p:spPr bwMode="auto">
            <a:xfrm>
              <a:off x="3723481" y="3297447"/>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pPr algn="r"/>
              <a:endParaRPr lang="en-US"/>
            </a:p>
          </p:txBody>
        </p:sp>
        <p:sp>
          <p:nvSpPr>
            <p:cNvPr id="38920" name="Oval 7"/>
            <p:cNvSpPr>
              <a:spLocks noChangeArrowheads="1"/>
            </p:cNvSpPr>
            <p:nvPr/>
          </p:nvSpPr>
          <p:spPr bwMode="auto">
            <a:xfrm>
              <a:off x="4375944" y="3068847"/>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pPr algn="r"/>
              <a:endParaRPr lang="en-US"/>
            </a:p>
          </p:txBody>
        </p:sp>
        <p:sp>
          <p:nvSpPr>
            <p:cNvPr id="38921" name="Oval 8"/>
            <p:cNvSpPr>
              <a:spLocks noChangeArrowheads="1"/>
            </p:cNvSpPr>
            <p:nvPr/>
          </p:nvSpPr>
          <p:spPr bwMode="auto">
            <a:xfrm>
              <a:off x="5095081" y="3297447"/>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pPr algn="r"/>
              <a:endParaRPr lang="en-US"/>
            </a:p>
          </p:txBody>
        </p:sp>
        <p:sp>
          <p:nvSpPr>
            <p:cNvPr id="38922" name="Oval 9"/>
            <p:cNvSpPr>
              <a:spLocks noChangeArrowheads="1"/>
            </p:cNvSpPr>
            <p:nvPr/>
          </p:nvSpPr>
          <p:spPr bwMode="auto">
            <a:xfrm>
              <a:off x="4409281" y="3497472"/>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pPr algn="r"/>
              <a:endParaRPr lang="en-US"/>
            </a:p>
          </p:txBody>
        </p:sp>
        <p:sp>
          <p:nvSpPr>
            <p:cNvPr id="38923" name="Text Box 10"/>
            <p:cNvSpPr txBox="1">
              <a:spLocks noChangeArrowheads="1"/>
            </p:cNvSpPr>
            <p:nvPr/>
          </p:nvSpPr>
          <p:spPr bwMode="auto">
            <a:xfrm>
              <a:off x="3559969" y="3040272"/>
              <a:ext cx="3159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A</a:t>
              </a:r>
            </a:p>
          </p:txBody>
        </p:sp>
        <p:sp>
          <p:nvSpPr>
            <p:cNvPr id="38924" name="Text Box 11"/>
            <p:cNvSpPr txBox="1">
              <a:spLocks noChangeArrowheads="1"/>
            </p:cNvSpPr>
            <p:nvPr/>
          </p:nvSpPr>
          <p:spPr bwMode="auto">
            <a:xfrm>
              <a:off x="4398169" y="2811672"/>
              <a:ext cx="3159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B</a:t>
              </a:r>
            </a:p>
          </p:txBody>
        </p:sp>
        <p:sp>
          <p:nvSpPr>
            <p:cNvPr id="38925" name="Text Box 12"/>
            <p:cNvSpPr txBox="1">
              <a:spLocks noChangeArrowheads="1"/>
            </p:cNvSpPr>
            <p:nvPr/>
          </p:nvSpPr>
          <p:spPr bwMode="auto">
            <a:xfrm>
              <a:off x="4844256" y="3040272"/>
              <a:ext cx="327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C</a:t>
              </a:r>
            </a:p>
          </p:txBody>
        </p:sp>
        <p:sp>
          <p:nvSpPr>
            <p:cNvPr id="38926" name="Text Box 13"/>
            <p:cNvSpPr txBox="1">
              <a:spLocks noChangeArrowheads="1"/>
            </p:cNvSpPr>
            <p:nvPr/>
          </p:nvSpPr>
          <p:spPr bwMode="auto">
            <a:xfrm>
              <a:off x="4158456" y="3268872"/>
              <a:ext cx="327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D</a:t>
              </a:r>
            </a:p>
          </p:txBody>
        </p:sp>
        <p:sp>
          <p:nvSpPr>
            <p:cNvPr id="15" name="Line 14"/>
            <p:cNvSpPr>
              <a:spLocks noChangeShapeType="1"/>
            </p:cNvSpPr>
            <p:nvPr/>
          </p:nvSpPr>
          <p:spPr bwMode="auto">
            <a:xfrm flipV="1">
              <a:off x="5171281" y="2611647"/>
              <a:ext cx="609600" cy="6858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 name="Line 15"/>
            <p:cNvSpPr>
              <a:spLocks noChangeShapeType="1"/>
            </p:cNvSpPr>
            <p:nvPr/>
          </p:nvSpPr>
          <p:spPr bwMode="auto">
            <a:xfrm flipH="1" flipV="1">
              <a:off x="2885281" y="2840247"/>
              <a:ext cx="838200" cy="457200"/>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0" y="381000"/>
            <a:ext cx="8069263" cy="685800"/>
          </a:xfrm>
        </p:spPr>
        <p:txBody>
          <a:bodyPr/>
          <a:lstStyle/>
          <a:p>
            <a:r>
              <a:rPr lang="en-US" smtClean="0"/>
              <a:t>Using Multiple Channels</a:t>
            </a:r>
          </a:p>
        </p:txBody>
      </p:sp>
      <p:sp>
        <p:nvSpPr>
          <p:cNvPr id="3" name="Content Placeholder 2"/>
          <p:cNvSpPr>
            <a:spLocks noGrp="1"/>
          </p:cNvSpPr>
          <p:nvPr>
            <p:ph idx="4294967295"/>
          </p:nvPr>
        </p:nvSpPr>
        <p:spPr>
          <a:xfrm>
            <a:off x="0" y="1447800"/>
            <a:ext cx="8229600" cy="4411663"/>
          </a:xfrm>
        </p:spPr>
        <p:txBody>
          <a:bodyPr/>
          <a:lstStyle/>
          <a:p>
            <a:r>
              <a:rPr lang="en-US" smtClean="0"/>
              <a:t>802.11: AP</a:t>
            </a:r>
            <a:r>
              <a:rPr lang="ja-JP" altLang="en-US" smtClean="0"/>
              <a:t>’</a:t>
            </a:r>
            <a:r>
              <a:rPr lang="en-US" altLang="ja-JP" smtClean="0"/>
              <a:t>s on different channels</a:t>
            </a:r>
          </a:p>
          <a:p>
            <a:pPr lvl="1"/>
            <a:r>
              <a:rPr lang="en-US" smtClean="0"/>
              <a:t>Usually manually configured by administrator</a:t>
            </a:r>
          </a:p>
          <a:p>
            <a:pPr lvl="1"/>
            <a:r>
              <a:rPr lang="en-US" smtClean="0"/>
              <a:t>Automatic Configuration may cause problems</a:t>
            </a:r>
          </a:p>
          <a:p>
            <a:r>
              <a:rPr lang="en-US" smtClean="0"/>
              <a:t>Most cards have only 1 transceiver</a:t>
            </a:r>
          </a:p>
          <a:p>
            <a:pPr lvl="1"/>
            <a:r>
              <a:rPr lang="en-US" b="1" smtClean="0"/>
              <a:t>Not Full Duplex:  Cannot send and receive at the same time</a:t>
            </a:r>
          </a:p>
          <a:p>
            <a:r>
              <a:rPr lang="en-US" smtClean="0"/>
              <a:t>Multichannel MAC Protocols</a:t>
            </a:r>
          </a:p>
          <a:p>
            <a:pPr lvl="1"/>
            <a:r>
              <a:rPr lang="en-US" smtClean="0"/>
              <a:t>Automatically have nodes negotiate channels</a:t>
            </a:r>
          </a:p>
          <a:p>
            <a:pPr lvl="2"/>
            <a:r>
              <a:rPr lang="en-US" smtClean="0"/>
              <a:t>Channel coordination amongst nodes is necessary</a:t>
            </a:r>
          </a:p>
          <a:p>
            <a:pPr lvl="2"/>
            <a:r>
              <a:rPr lang="en-US" smtClean="0"/>
              <a:t>Introduces negotiation and channel-switching latency that reduce throughput</a:t>
            </a:r>
          </a:p>
        </p:txBody>
      </p:sp>
      <p:sp>
        <p:nvSpPr>
          <p:cNvPr id="40964"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9DD33A99-0A11-4CC1-A988-E74F44B27126}" type="slidenum">
              <a:rPr lang="en-US" sz="1400" b="0">
                <a:latin typeface="Times New Roman" pitchFamily="18" charset="0"/>
              </a:rPr>
              <a:pPr eaLnBrk="1" hangingPunct="1"/>
              <a:t>38</a:t>
            </a:fld>
            <a:endParaRPr lang="en-US" sz="1400" b="0">
              <a:latin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066800"/>
            <a:ext cx="8458200" cy="5638800"/>
          </a:xfrm>
        </p:spPr>
        <p:txBody>
          <a:bodyPr/>
          <a:lstStyle/>
          <a:p>
            <a:pPr marL="365760" lvl="1" indent="0">
              <a:buNone/>
            </a:pPr>
            <a:endParaRPr lang="en-US" dirty="0"/>
          </a:p>
          <a:p>
            <a:pPr marL="365760" lvl="1" indent="0">
              <a:buNone/>
            </a:pPr>
            <a:r>
              <a:rPr lang="en-US" dirty="0" smtClean="0"/>
              <a:t>Partition space into non-overlapping cells.</a:t>
            </a:r>
          </a:p>
        </p:txBody>
      </p:sp>
      <p:sp>
        <p:nvSpPr>
          <p:cNvPr id="39940"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2A90F2E-EC52-4010-B116-09DBBB9332F9}" type="slidenum">
              <a:rPr lang="en-US" sz="1400" b="0">
                <a:latin typeface="Times New Roman" pitchFamily="18" charset="0"/>
              </a:rPr>
              <a:pPr eaLnBrk="1" hangingPunct="1"/>
              <a:t>39</a:t>
            </a:fld>
            <a:endParaRPr lang="en-US" sz="1400" b="0">
              <a:latin typeface="Times New Roman" pitchFamily="18" charset="0"/>
            </a:endParaRPr>
          </a:p>
        </p:txBody>
      </p:sp>
      <p:pic>
        <p:nvPicPr>
          <p:cNvPr id="194562" name="Picture 2" descr="http://geckobeach.com/cellular/images/hexagon_cells.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2293938"/>
            <a:ext cx="35591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4" name="Picture 4" descr="http://dmswireless.com/wirelessblog/wp-content/uploads/2010/02/pan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5239" y="1828800"/>
            <a:ext cx="4011857" cy="4495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304800" y="228600"/>
            <a:ext cx="8839200" cy="6858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400" smtClean="0"/>
              <a:t>Preventing Collisions Altogether</a:t>
            </a:r>
            <a:endParaRPr lang="en-US" sz="440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4" name="Picture 4" descr="http://upload.wikimedia.org/wikipedia/commons/6/64/Wavelength.png"/>
          <p:cNvPicPr>
            <a:picLocks noChangeAspect="1" noChangeArrowheads="1"/>
          </p:cNvPicPr>
          <p:nvPr/>
        </p:nvPicPr>
        <p:blipFill>
          <a:blip r:embed="rId3">
            <a:clrChange>
              <a:clrFrom>
                <a:srgbClr val="FFFFF3"/>
              </a:clrFrom>
              <a:clrTo>
                <a:srgbClr val="FFFFF3">
                  <a:alpha val="0"/>
                </a:srgbClr>
              </a:clrTo>
            </a:clrChange>
            <a:extLst>
              <a:ext uri="{28A0092B-C50C-407E-A947-70E740481C1C}">
                <a14:useLocalDpi xmlns:a14="http://schemas.microsoft.com/office/drawing/2010/main" val="0"/>
              </a:ext>
            </a:extLst>
          </a:blip>
          <a:srcRect/>
          <a:stretch>
            <a:fillRect/>
          </a:stretch>
        </p:blipFill>
        <p:spPr bwMode="auto">
          <a:xfrm>
            <a:off x="5076290" y="1352550"/>
            <a:ext cx="3893206" cy="2762250"/>
          </a:xfrm>
          <a:prstGeom prst="rect">
            <a:avLst/>
          </a:prstGeom>
          <a:noFill/>
          <a:extLst>
            <a:ext uri="{909E8E84-426E-40DD-AFC4-6F175D3DCCD1}">
              <a14:hiddenFill xmlns:a14="http://schemas.microsoft.com/office/drawing/2010/main">
                <a:solidFill>
                  <a:srgbClr val="FFFFFF"/>
                </a:solidFill>
              </a14:hiddenFill>
            </a:ext>
          </a:extLst>
        </p:spPr>
      </p:pic>
      <p:sp>
        <p:nvSpPr>
          <p:cNvPr id="512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55FB2CC-E757-4A2F-B68F-B880CF42D796}" type="slidenum">
              <a:rPr lang="en-US" sz="1400" b="0" smtClean="0">
                <a:latin typeface="Times New Roman" pitchFamily="18" charset="0"/>
              </a:rPr>
              <a:pPr eaLnBrk="1" hangingPunct="1"/>
              <a:t>4</a:t>
            </a:fld>
            <a:endParaRPr lang="en-US" sz="1400" b="0" smtClean="0">
              <a:latin typeface="Times New Roman" pitchFamily="18" charset="0"/>
            </a:endParaRPr>
          </a:p>
        </p:txBody>
      </p:sp>
      <p:sp>
        <p:nvSpPr>
          <p:cNvPr id="4" name="Rectangle 3"/>
          <p:cNvSpPr/>
          <p:nvPr/>
        </p:nvSpPr>
        <p:spPr>
          <a:xfrm>
            <a:off x="381000" y="1295400"/>
            <a:ext cx="8001000" cy="5632311"/>
          </a:xfrm>
          <a:prstGeom prst="rect">
            <a:avLst/>
          </a:prstGeom>
        </p:spPr>
        <p:txBody>
          <a:bodyPr wrap="square">
            <a:spAutoFit/>
          </a:bodyPr>
          <a:lstStyle/>
          <a:p>
            <a:pPr>
              <a:defRPr/>
            </a:pPr>
            <a:endParaRPr lang="en-US" sz="2400" dirty="0"/>
          </a:p>
          <a:p>
            <a:pPr marL="342900" indent="-342900">
              <a:buFont typeface="Arial" pitchFamily="34" charset="0"/>
              <a:buChar char="•"/>
              <a:defRPr/>
            </a:pPr>
            <a:r>
              <a:rPr lang="en-US" sz="2400" dirty="0" smtClean="0"/>
              <a:t>Frequency/Wave-Length –</a:t>
            </a:r>
          </a:p>
          <a:p>
            <a:pPr>
              <a:defRPr/>
            </a:pPr>
            <a:endParaRPr lang="en-US" sz="2400" dirty="0"/>
          </a:p>
          <a:p>
            <a:pPr>
              <a:defRPr/>
            </a:pPr>
            <a:endParaRPr lang="en-US" sz="2400" dirty="0" smtClean="0"/>
          </a:p>
          <a:p>
            <a:pPr>
              <a:defRPr/>
            </a:pPr>
            <a:endParaRPr lang="en-US" sz="2400" dirty="0"/>
          </a:p>
          <a:p>
            <a:pPr>
              <a:defRPr/>
            </a:pPr>
            <a:endParaRPr lang="en-US" sz="2400" dirty="0" smtClean="0"/>
          </a:p>
          <a:p>
            <a:pPr>
              <a:defRPr/>
            </a:pPr>
            <a:endParaRPr lang="en-US" sz="2400" dirty="0" smtClean="0"/>
          </a:p>
          <a:p>
            <a:pPr>
              <a:defRPr/>
            </a:pPr>
            <a:endParaRPr lang="en-US" sz="2400" dirty="0" smtClean="0"/>
          </a:p>
          <a:p>
            <a:pPr>
              <a:defRPr/>
            </a:pPr>
            <a:r>
              <a:rPr lang="en-US" sz="2400" dirty="0"/>
              <a:t> </a:t>
            </a:r>
            <a:r>
              <a:rPr lang="en-US" sz="2400" dirty="0" smtClean="0"/>
              <a:t> </a:t>
            </a:r>
            <a:r>
              <a:rPr lang="en-US" dirty="0" smtClean="0"/>
              <a:t>Affects </a:t>
            </a:r>
            <a:r>
              <a:rPr lang="en-US" dirty="0"/>
              <a:t>most physical properties:</a:t>
            </a:r>
            <a:br>
              <a:rPr lang="en-US" dirty="0"/>
            </a:br>
            <a:r>
              <a:rPr lang="en-US" dirty="0"/>
              <a:t>	Distance (free-space loss)</a:t>
            </a:r>
            <a:br>
              <a:rPr lang="en-US" dirty="0"/>
            </a:br>
            <a:r>
              <a:rPr lang="en-US" dirty="0"/>
              <a:t>	Penetration, Reflection, Absorption</a:t>
            </a:r>
            <a:br>
              <a:rPr lang="en-US" dirty="0"/>
            </a:br>
            <a:r>
              <a:rPr lang="en-US" dirty="0"/>
              <a:t>	</a:t>
            </a:r>
            <a:r>
              <a:rPr lang="en-US" dirty="0" smtClean="0"/>
              <a:t>Line </a:t>
            </a:r>
            <a:r>
              <a:rPr lang="en-US" dirty="0"/>
              <a:t>of Sight (Fresnel zone)</a:t>
            </a:r>
          </a:p>
          <a:p>
            <a:pPr>
              <a:defRPr/>
            </a:pPr>
            <a:r>
              <a:rPr lang="en-US" dirty="0" smtClean="0"/>
              <a:t>	Size of antenna </a:t>
            </a:r>
            <a:br>
              <a:rPr lang="en-US" dirty="0" smtClean="0"/>
            </a:br>
            <a:r>
              <a:rPr lang="en-US" dirty="0"/>
              <a:t>	Energy proportionality</a:t>
            </a:r>
          </a:p>
          <a:p>
            <a:pPr>
              <a:defRPr/>
            </a:pPr>
            <a:r>
              <a:rPr lang="en-US" dirty="0"/>
              <a:t> </a:t>
            </a:r>
            <a:r>
              <a:rPr lang="en-US" dirty="0" smtClean="0"/>
              <a:t> Policy &amp; Law: Licensed / Deregulated</a:t>
            </a:r>
            <a:endParaRPr lang="en-US" sz="2400" dirty="0" smtClean="0"/>
          </a:p>
          <a:p>
            <a:pPr>
              <a:defRPr/>
            </a:pPr>
            <a:r>
              <a:rPr lang="en-US" sz="2400" dirty="0"/>
              <a:t>	</a:t>
            </a:r>
          </a:p>
        </p:txBody>
      </p:sp>
      <p:pic>
        <p:nvPicPr>
          <p:cNvPr id="177156" name="Picture 4" descr="\lambda = \frac{v}{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381647"/>
            <a:ext cx="977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2" name="Picture 2" descr="Formula: Converting Frequency to Wavelength of light"/>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41510"/>
          <a:stretch/>
        </p:blipFill>
        <p:spPr bwMode="auto">
          <a:xfrm>
            <a:off x="152400" y="2286000"/>
            <a:ext cx="5029200" cy="1295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ChangeArrowheads="1"/>
          </p:cNvSpPr>
          <p:nvPr/>
        </p:nvSpPr>
        <p:spPr bwMode="auto">
          <a:xfrm>
            <a:off x="228600" y="152400"/>
            <a:ext cx="8458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82880">
              <a:buClr>
                <a:schemeClr val="accent6">
                  <a:lumMod val="75000"/>
                </a:schemeClr>
              </a:buClr>
              <a:buSzPct val="128000"/>
            </a:pPr>
            <a:r>
              <a:rPr lang="en-US" sz="4400"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Metrics for evaluation / </a:t>
            </a:r>
            <a:r>
              <a:rPr lang="en-US" sz="3600"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comparison of wireless technologies</a:t>
            </a:r>
          </a:p>
        </p:txBody>
      </p:sp>
    </p:spTree>
    <p:extLst>
      <p:ext uri="{BB962C8B-B14F-4D97-AF65-F5344CB8AC3E}">
        <p14:creationId xmlns:p14="http://schemas.microsoft.com/office/powerpoint/2010/main" val="112069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77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6" name="Picture 102" descr="roofnet-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68413"/>
            <a:ext cx="6324600" cy="5284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7" name="Rectangle 2"/>
          <p:cNvSpPr>
            <a:spLocks noGrp="1" noChangeArrowheads="1"/>
          </p:cNvSpPr>
          <p:nvPr>
            <p:ph type="title" idx="4294967295"/>
          </p:nvPr>
        </p:nvSpPr>
        <p:spPr>
          <a:xfrm>
            <a:off x="0" y="381000"/>
            <a:ext cx="8069263" cy="685800"/>
          </a:xfrm>
        </p:spPr>
        <p:txBody>
          <a:bodyPr/>
          <a:lstStyle/>
          <a:p>
            <a:r>
              <a:rPr lang="en-US" smtClean="0"/>
              <a:t>Large Multihop Network</a:t>
            </a:r>
            <a:br>
              <a:rPr lang="en-US" smtClean="0"/>
            </a:br>
            <a:r>
              <a:rPr lang="en-US" sz="2600" smtClean="0"/>
              <a:t>(courtesy of Sanjit Biswas, MIT)</a:t>
            </a:r>
          </a:p>
        </p:txBody>
      </p:sp>
      <p:sp>
        <p:nvSpPr>
          <p:cNvPr id="41988" name="Line 4"/>
          <p:cNvSpPr>
            <a:spLocks noChangeShapeType="1"/>
          </p:cNvSpPr>
          <p:nvPr/>
        </p:nvSpPr>
        <p:spPr bwMode="auto">
          <a:xfrm>
            <a:off x="5715000" y="6373813"/>
            <a:ext cx="182880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89" name="Text Box 5"/>
          <p:cNvSpPr txBox="1">
            <a:spLocks noChangeArrowheads="1"/>
          </p:cNvSpPr>
          <p:nvPr/>
        </p:nvSpPr>
        <p:spPr bwMode="auto">
          <a:xfrm>
            <a:off x="6003925" y="6030913"/>
            <a:ext cx="1139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eaLnBrk="1" hangingPunct="1"/>
            <a:r>
              <a:rPr lang="en-US" sz="1600">
                <a:latin typeface="Myriad Roman"/>
              </a:rPr>
              <a:t>1 kilometer</a:t>
            </a:r>
          </a:p>
        </p:txBody>
      </p:sp>
      <p:sp>
        <p:nvSpPr>
          <p:cNvPr id="41990" name="Oval 28"/>
          <p:cNvSpPr>
            <a:spLocks noChangeArrowheads="1"/>
          </p:cNvSpPr>
          <p:nvPr/>
        </p:nvSpPr>
        <p:spPr bwMode="auto">
          <a:xfrm>
            <a:off x="2590800" y="52308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1991" name="Oval 29"/>
          <p:cNvSpPr>
            <a:spLocks noChangeArrowheads="1"/>
          </p:cNvSpPr>
          <p:nvPr/>
        </p:nvSpPr>
        <p:spPr bwMode="auto">
          <a:xfrm>
            <a:off x="2667000" y="35544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1992" name="Oval 30"/>
          <p:cNvSpPr>
            <a:spLocks noChangeArrowheads="1"/>
          </p:cNvSpPr>
          <p:nvPr/>
        </p:nvSpPr>
        <p:spPr bwMode="auto">
          <a:xfrm>
            <a:off x="2667000" y="34782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1993" name="Oval 31"/>
          <p:cNvSpPr>
            <a:spLocks noChangeArrowheads="1"/>
          </p:cNvSpPr>
          <p:nvPr/>
        </p:nvSpPr>
        <p:spPr bwMode="auto">
          <a:xfrm>
            <a:off x="2667000" y="12684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1994" name="Oval 32"/>
          <p:cNvSpPr>
            <a:spLocks noChangeArrowheads="1"/>
          </p:cNvSpPr>
          <p:nvPr/>
        </p:nvSpPr>
        <p:spPr bwMode="auto">
          <a:xfrm>
            <a:off x="3276600" y="46212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1995" name="Oval 33"/>
          <p:cNvSpPr>
            <a:spLocks noChangeArrowheads="1"/>
          </p:cNvSpPr>
          <p:nvPr/>
        </p:nvSpPr>
        <p:spPr bwMode="auto">
          <a:xfrm>
            <a:off x="3048000" y="40116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1996" name="Oval 34"/>
          <p:cNvSpPr>
            <a:spLocks noChangeArrowheads="1"/>
          </p:cNvSpPr>
          <p:nvPr/>
        </p:nvSpPr>
        <p:spPr bwMode="auto">
          <a:xfrm>
            <a:off x="3200400" y="24876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1997" name="Oval 35"/>
          <p:cNvSpPr>
            <a:spLocks noChangeArrowheads="1"/>
          </p:cNvSpPr>
          <p:nvPr/>
        </p:nvSpPr>
        <p:spPr bwMode="auto">
          <a:xfrm>
            <a:off x="3352800" y="43926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1998" name="Oval 36"/>
          <p:cNvSpPr>
            <a:spLocks noChangeArrowheads="1"/>
          </p:cNvSpPr>
          <p:nvPr/>
        </p:nvSpPr>
        <p:spPr bwMode="auto">
          <a:xfrm>
            <a:off x="3505200" y="41640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1999" name="Oval 37"/>
          <p:cNvSpPr>
            <a:spLocks noChangeArrowheads="1"/>
          </p:cNvSpPr>
          <p:nvPr/>
        </p:nvSpPr>
        <p:spPr bwMode="auto">
          <a:xfrm>
            <a:off x="3505200" y="46212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00" name="Oval 38"/>
          <p:cNvSpPr>
            <a:spLocks noChangeArrowheads="1"/>
          </p:cNvSpPr>
          <p:nvPr/>
        </p:nvSpPr>
        <p:spPr bwMode="auto">
          <a:xfrm>
            <a:off x="3733800" y="45450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01" name="Oval 39"/>
          <p:cNvSpPr>
            <a:spLocks noChangeArrowheads="1"/>
          </p:cNvSpPr>
          <p:nvPr/>
        </p:nvSpPr>
        <p:spPr bwMode="auto">
          <a:xfrm>
            <a:off x="3810000" y="42402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02" name="Oval 40"/>
          <p:cNvSpPr>
            <a:spLocks noChangeArrowheads="1"/>
          </p:cNvSpPr>
          <p:nvPr/>
        </p:nvSpPr>
        <p:spPr bwMode="auto">
          <a:xfrm>
            <a:off x="4038600" y="34020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03" name="Oval 41"/>
          <p:cNvSpPr>
            <a:spLocks noChangeArrowheads="1"/>
          </p:cNvSpPr>
          <p:nvPr/>
        </p:nvSpPr>
        <p:spPr bwMode="auto">
          <a:xfrm>
            <a:off x="4038600" y="43164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04" name="Oval 42"/>
          <p:cNvSpPr>
            <a:spLocks noChangeArrowheads="1"/>
          </p:cNvSpPr>
          <p:nvPr/>
        </p:nvSpPr>
        <p:spPr bwMode="auto">
          <a:xfrm>
            <a:off x="4114800" y="43164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05" name="Oval 43"/>
          <p:cNvSpPr>
            <a:spLocks noChangeArrowheads="1"/>
          </p:cNvSpPr>
          <p:nvPr/>
        </p:nvSpPr>
        <p:spPr bwMode="auto">
          <a:xfrm>
            <a:off x="4191000" y="42402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06" name="Oval 44"/>
          <p:cNvSpPr>
            <a:spLocks noChangeArrowheads="1"/>
          </p:cNvSpPr>
          <p:nvPr/>
        </p:nvSpPr>
        <p:spPr bwMode="auto">
          <a:xfrm>
            <a:off x="4191000" y="45450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07" name="Oval 45"/>
          <p:cNvSpPr>
            <a:spLocks noChangeArrowheads="1"/>
          </p:cNvSpPr>
          <p:nvPr/>
        </p:nvSpPr>
        <p:spPr bwMode="auto">
          <a:xfrm>
            <a:off x="4419600" y="34782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08" name="Oval 46"/>
          <p:cNvSpPr>
            <a:spLocks noChangeArrowheads="1"/>
          </p:cNvSpPr>
          <p:nvPr/>
        </p:nvSpPr>
        <p:spPr bwMode="auto">
          <a:xfrm>
            <a:off x="4419600" y="40116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09" name="Oval 47"/>
          <p:cNvSpPr>
            <a:spLocks noChangeArrowheads="1"/>
          </p:cNvSpPr>
          <p:nvPr/>
        </p:nvSpPr>
        <p:spPr bwMode="auto">
          <a:xfrm>
            <a:off x="4572000" y="27162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10" name="Oval 48"/>
          <p:cNvSpPr>
            <a:spLocks noChangeArrowheads="1"/>
          </p:cNvSpPr>
          <p:nvPr/>
        </p:nvSpPr>
        <p:spPr bwMode="auto">
          <a:xfrm>
            <a:off x="4876800" y="32496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11" name="Oval 49"/>
          <p:cNvSpPr>
            <a:spLocks noChangeArrowheads="1"/>
          </p:cNvSpPr>
          <p:nvPr/>
        </p:nvSpPr>
        <p:spPr bwMode="auto">
          <a:xfrm>
            <a:off x="4876800" y="33258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12" name="Oval 50"/>
          <p:cNvSpPr>
            <a:spLocks noChangeArrowheads="1"/>
          </p:cNvSpPr>
          <p:nvPr/>
        </p:nvSpPr>
        <p:spPr bwMode="auto">
          <a:xfrm>
            <a:off x="4953000" y="34782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13" name="Oval 51"/>
          <p:cNvSpPr>
            <a:spLocks noChangeArrowheads="1"/>
          </p:cNvSpPr>
          <p:nvPr/>
        </p:nvSpPr>
        <p:spPr bwMode="auto">
          <a:xfrm>
            <a:off x="5181600" y="35544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14" name="Oval 52"/>
          <p:cNvSpPr>
            <a:spLocks noChangeArrowheads="1"/>
          </p:cNvSpPr>
          <p:nvPr/>
        </p:nvSpPr>
        <p:spPr bwMode="auto">
          <a:xfrm>
            <a:off x="5181600" y="37830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15" name="Oval 53"/>
          <p:cNvSpPr>
            <a:spLocks noChangeArrowheads="1"/>
          </p:cNvSpPr>
          <p:nvPr/>
        </p:nvSpPr>
        <p:spPr bwMode="auto">
          <a:xfrm>
            <a:off x="5334000" y="33258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16" name="Oval 54"/>
          <p:cNvSpPr>
            <a:spLocks noChangeArrowheads="1"/>
          </p:cNvSpPr>
          <p:nvPr/>
        </p:nvSpPr>
        <p:spPr bwMode="auto">
          <a:xfrm>
            <a:off x="5334000" y="44688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17" name="Oval 55"/>
          <p:cNvSpPr>
            <a:spLocks noChangeArrowheads="1"/>
          </p:cNvSpPr>
          <p:nvPr/>
        </p:nvSpPr>
        <p:spPr bwMode="auto">
          <a:xfrm>
            <a:off x="5334000" y="48498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18" name="Oval 56"/>
          <p:cNvSpPr>
            <a:spLocks noChangeArrowheads="1"/>
          </p:cNvSpPr>
          <p:nvPr/>
        </p:nvSpPr>
        <p:spPr bwMode="auto">
          <a:xfrm>
            <a:off x="5562600" y="51546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19" name="Oval 57"/>
          <p:cNvSpPr>
            <a:spLocks noChangeArrowheads="1"/>
          </p:cNvSpPr>
          <p:nvPr/>
        </p:nvSpPr>
        <p:spPr bwMode="auto">
          <a:xfrm>
            <a:off x="5410200" y="34020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20" name="Oval 58"/>
          <p:cNvSpPr>
            <a:spLocks noChangeArrowheads="1"/>
          </p:cNvSpPr>
          <p:nvPr/>
        </p:nvSpPr>
        <p:spPr bwMode="auto">
          <a:xfrm>
            <a:off x="5486400" y="34782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21" name="Oval 59"/>
          <p:cNvSpPr>
            <a:spLocks noChangeArrowheads="1"/>
          </p:cNvSpPr>
          <p:nvPr/>
        </p:nvSpPr>
        <p:spPr bwMode="auto">
          <a:xfrm>
            <a:off x="5562600" y="32496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22" name="Oval 60"/>
          <p:cNvSpPr>
            <a:spLocks noChangeArrowheads="1"/>
          </p:cNvSpPr>
          <p:nvPr/>
        </p:nvSpPr>
        <p:spPr bwMode="auto">
          <a:xfrm>
            <a:off x="5486400" y="29448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23" name="Oval 61"/>
          <p:cNvSpPr>
            <a:spLocks noChangeArrowheads="1"/>
          </p:cNvSpPr>
          <p:nvPr/>
        </p:nvSpPr>
        <p:spPr bwMode="auto">
          <a:xfrm>
            <a:off x="5562600" y="29448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24" name="Oval 62"/>
          <p:cNvSpPr>
            <a:spLocks noChangeArrowheads="1"/>
          </p:cNvSpPr>
          <p:nvPr/>
        </p:nvSpPr>
        <p:spPr bwMode="auto">
          <a:xfrm>
            <a:off x="5638800" y="31734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25" name="Oval 63"/>
          <p:cNvSpPr>
            <a:spLocks noChangeArrowheads="1"/>
          </p:cNvSpPr>
          <p:nvPr/>
        </p:nvSpPr>
        <p:spPr bwMode="auto">
          <a:xfrm>
            <a:off x="6019800" y="31734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
        <p:nvSpPr>
          <p:cNvPr id="42026" name="Oval 64"/>
          <p:cNvSpPr>
            <a:spLocks noChangeArrowheads="1"/>
          </p:cNvSpPr>
          <p:nvPr/>
        </p:nvSpPr>
        <p:spPr bwMode="auto">
          <a:xfrm>
            <a:off x="6553200" y="2944813"/>
            <a:ext cx="152400" cy="152400"/>
          </a:xfrm>
          <a:prstGeom prst="ellipse">
            <a:avLst/>
          </a:prstGeom>
          <a:solidFill>
            <a:srgbClr val="0066CC">
              <a:alpha val="79999"/>
            </a:srgbClr>
          </a:solidFill>
          <a:ln w="19050">
            <a:solidFill>
              <a:schemeClr val="tx1"/>
            </a:solidFill>
            <a:round/>
            <a:headEnd/>
            <a:tailEnd/>
          </a:ln>
        </p:spPr>
        <p:txBody>
          <a:bodyPr wrap="none" anchor="ctr"/>
          <a:lstStyle/>
          <a:p>
            <a:pPr algn="r"/>
            <a:endParaRPr lang="en-US"/>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228600" y="228600"/>
            <a:ext cx="8915400" cy="762000"/>
          </a:xfrm>
        </p:spPr>
        <p:txBody>
          <a:bodyPr/>
          <a:lstStyle/>
          <a:p>
            <a:pPr marL="0" indent="0" algn="l">
              <a:buNone/>
            </a:pPr>
            <a:r>
              <a:rPr lang="en-US" sz="4000" dirty="0" smtClean="0"/>
              <a:t>Multi-Hop Wireless Ad Hoc Networks </a:t>
            </a:r>
            <a:r>
              <a:rPr lang="en-US" sz="1600" dirty="0" smtClean="0"/>
              <a:t/>
            </a:r>
            <a:br>
              <a:rPr lang="en-US" sz="1600" dirty="0" smtClean="0"/>
            </a:br>
            <a:endParaRPr lang="en-US" sz="1600" dirty="0" smtClean="0"/>
          </a:p>
        </p:txBody>
      </p:sp>
      <p:graphicFrame>
        <p:nvGraphicFramePr>
          <p:cNvPr id="43011"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98471"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3012"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98472"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3013"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98473"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3014" name="Object 5"/>
          <p:cNvGraphicFramePr>
            <a:graphicFrameLocks noChangeAspect="1"/>
          </p:cNvGraphicFramePr>
          <p:nvPr/>
        </p:nvGraphicFramePr>
        <p:xfrm>
          <a:off x="7924800" y="2133600"/>
          <a:ext cx="609600" cy="609600"/>
        </p:xfrm>
        <a:graphic>
          <a:graphicData uri="http://schemas.openxmlformats.org/presentationml/2006/ole">
            <mc:AlternateContent xmlns:mc="http://schemas.openxmlformats.org/markup-compatibility/2006">
              <mc:Choice xmlns:v="urn:schemas-microsoft-com:vml" Requires="v">
                <p:oleObj spid="_x0000_s98474"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2133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3015" name="Object 6"/>
          <p:cNvGraphicFramePr>
            <a:graphicFrameLocks noChangeAspect="1"/>
          </p:cNvGraphicFramePr>
          <p:nvPr/>
        </p:nvGraphicFramePr>
        <p:xfrm>
          <a:off x="5486400" y="1524000"/>
          <a:ext cx="609600" cy="609600"/>
        </p:xfrm>
        <a:graphic>
          <a:graphicData uri="http://schemas.openxmlformats.org/presentationml/2006/ole">
            <mc:AlternateContent xmlns:mc="http://schemas.openxmlformats.org/markup-compatibility/2006">
              <mc:Choice xmlns:v="urn:schemas-microsoft-com:vml" Requires="v">
                <p:oleObj spid="_x0000_s98475"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524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3016" name="Object 7"/>
          <p:cNvGraphicFramePr>
            <a:graphicFrameLocks noChangeAspect="1"/>
          </p:cNvGraphicFramePr>
          <p:nvPr/>
        </p:nvGraphicFramePr>
        <p:xfrm>
          <a:off x="4572000" y="4876800"/>
          <a:ext cx="609600" cy="609600"/>
        </p:xfrm>
        <a:graphic>
          <a:graphicData uri="http://schemas.openxmlformats.org/presentationml/2006/ole">
            <mc:AlternateContent xmlns:mc="http://schemas.openxmlformats.org/markup-compatibility/2006">
              <mc:Choice xmlns:v="urn:schemas-microsoft-com:vml" Requires="v">
                <p:oleObj spid="_x0000_s98476"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876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3017" name="Object 8"/>
          <p:cNvGraphicFramePr>
            <a:graphicFrameLocks noChangeAspect="1"/>
          </p:cNvGraphicFramePr>
          <p:nvPr/>
        </p:nvGraphicFramePr>
        <p:xfrm>
          <a:off x="6400800" y="5486400"/>
          <a:ext cx="609600" cy="609600"/>
        </p:xfrm>
        <a:graphic>
          <a:graphicData uri="http://schemas.openxmlformats.org/presentationml/2006/ole">
            <mc:AlternateContent xmlns:mc="http://schemas.openxmlformats.org/markup-compatibility/2006">
              <mc:Choice xmlns:v="urn:schemas-microsoft-com:vml" Requires="v">
                <p:oleObj spid="_x0000_s98477" name="Bitmap Image" r:id="rId11" imgW="1448002" imgH="1457143" progId="">
                  <p:embed/>
                </p:oleObj>
              </mc:Choice>
              <mc:Fallback>
                <p:oleObj name="Bitmap Image" r:id="rId11" imgW="1448002" imgH="1457143"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54864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3018" name="Object 9"/>
          <p:cNvGraphicFramePr>
            <a:graphicFrameLocks noChangeAspect="1"/>
          </p:cNvGraphicFramePr>
          <p:nvPr/>
        </p:nvGraphicFramePr>
        <p:xfrm>
          <a:off x="3048000" y="5486400"/>
          <a:ext cx="609600" cy="609600"/>
        </p:xfrm>
        <a:graphic>
          <a:graphicData uri="http://schemas.openxmlformats.org/presentationml/2006/ole">
            <mc:AlternateContent xmlns:mc="http://schemas.openxmlformats.org/markup-compatibility/2006">
              <mc:Choice xmlns:v="urn:schemas-microsoft-com:vml" Requires="v">
                <p:oleObj spid="_x0000_s98478" name="Bitmap Image" r:id="rId12" imgW="1448002" imgH="1457143" progId="">
                  <p:embed/>
                </p:oleObj>
              </mc:Choice>
              <mc:Fallback>
                <p:oleObj name="Bitmap Image" r:id="rId12" imgW="1448002" imgH="1457143" progId="">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4864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3019" name="Object 10"/>
          <p:cNvGraphicFramePr>
            <a:graphicFrameLocks noChangeAspect="1"/>
          </p:cNvGraphicFramePr>
          <p:nvPr/>
        </p:nvGraphicFramePr>
        <p:xfrm>
          <a:off x="3962400" y="1828800"/>
          <a:ext cx="609600" cy="609600"/>
        </p:xfrm>
        <a:graphic>
          <a:graphicData uri="http://schemas.openxmlformats.org/presentationml/2006/ole">
            <mc:AlternateContent xmlns:mc="http://schemas.openxmlformats.org/markup-compatibility/2006">
              <mc:Choice xmlns:v="urn:schemas-microsoft-com:vml" Requires="v">
                <p:oleObj spid="_x0000_s98479" name="Bitmap Image" r:id="rId13" imgW="1448002" imgH="1457143" progId="">
                  <p:embed/>
                </p:oleObj>
              </mc:Choice>
              <mc:Fallback>
                <p:oleObj name="Bitmap Image" r:id="rId13" imgW="1448002" imgH="1457143" progId="">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3020" name="Object 11"/>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98480" name="Bitmap Image" r:id="rId14" imgW="1448002" imgH="1457143" progId="">
                  <p:embed/>
                </p:oleObj>
              </mc:Choice>
              <mc:Fallback>
                <p:oleObj name="Bitmap Image" r:id="rId14" imgW="1448002" imgH="1457143" progId="">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3021" name="Object 12"/>
          <p:cNvGraphicFramePr>
            <a:graphicFrameLocks noChangeAspect="1"/>
          </p:cNvGraphicFramePr>
          <p:nvPr/>
        </p:nvGraphicFramePr>
        <p:xfrm>
          <a:off x="914400" y="5181600"/>
          <a:ext cx="609600" cy="609600"/>
        </p:xfrm>
        <a:graphic>
          <a:graphicData uri="http://schemas.openxmlformats.org/presentationml/2006/ole">
            <mc:AlternateContent xmlns:mc="http://schemas.openxmlformats.org/markup-compatibility/2006">
              <mc:Choice xmlns:v="urn:schemas-microsoft-com:vml" Requires="v">
                <p:oleObj spid="_x0000_s98481" name="Bitmap Image" r:id="rId15" imgW="1448002" imgH="1457143" progId="">
                  <p:embed/>
                </p:oleObj>
              </mc:Choice>
              <mc:Fallback>
                <p:oleObj name="Bitmap Image" r:id="rId15" imgW="1448002" imgH="1457143" progId="">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5181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3022" name="Object 13"/>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98482" name="Bitmap Image" r:id="rId16" imgW="1448002" imgH="1457143" progId="">
                  <p:embed/>
                </p:oleObj>
              </mc:Choice>
              <mc:Fallback>
                <p:oleObj name="Bitmap Image" r:id="rId16" imgW="1448002" imgH="1457143" progId="">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3023" name="Object 14"/>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98483" name="Bitmap Image" r:id="rId17" imgW="1448002" imgH="1457143" progId="">
                  <p:embed/>
                </p:oleObj>
              </mc:Choice>
              <mc:Fallback>
                <p:oleObj name="Bitmap Image" r:id="rId17" imgW="1448002" imgH="1457143" progId="">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3024" name="Object 15"/>
          <p:cNvGraphicFramePr>
            <a:graphicFrameLocks noChangeAspect="1"/>
          </p:cNvGraphicFramePr>
          <p:nvPr/>
        </p:nvGraphicFramePr>
        <p:xfrm>
          <a:off x="2438400" y="4267200"/>
          <a:ext cx="609600" cy="609600"/>
        </p:xfrm>
        <a:graphic>
          <a:graphicData uri="http://schemas.openxmlformats.org/presentationml/2006/ole">
            <mc:AlternateContent xmlns:mc="http://schemas.openxmlformats.org/markup-compatibility/2006">
              <mc:Choice xmlns:v="urn:schemas-microsoft-com:vml" Requires="v">
                <p:oleObj spid="_x0000_s98484" name="Bitmap Image" r:id="rId18" imgW="1448002" imgH="1457143" progId="">
                  <p:embed/>
                </p:oleObj>
              </mc:Choice>
              <mc:Fallback>
                <p:oleObj name="Bitmap Image" r:id="rId18" imgW="1448002" imgH="1457143" progId="">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2672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5259" name="Text Box 27"/>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95260" name="Text Box 28"/>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95261" name="Text Box 29"/>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95262" name="Text Box 30"/>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95263" name="Text Box 31"/>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95264" name="Line 32"/>
          <p:cNvSpPr>
            <a:spLocks noChangeShapeType="1"/>
          </p:cNvSpPr>
          <p:nvPr/>
        </p:nvSpPr>
        <p:spPr bwMode="auto">
          <a:xfrm>
            <a:off x="1828800" y="2438400"/>
            <a:ext cx="304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65" name="Line 33"/>
          <p:cNvSpPr>
            <a:spLocks noChangeShapeType="1"/>
          </p:cNvSpPr>
          <p:nvPr/>
        </p:nvSpPr>
        <p:spPr bwMode="auto">
          <a:xfrm>
            <a:off x="2743200" y="3581400"/>
            <a:ext cx="914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66" name="Line 34"/>
          <p:cNvSpPr>
            <a:spLocks noChangeShapeType="1"/>
          </p:cNvSpPr>
          <p:nvPr/>
        </p:nvSpPr>
        <p:spPr bwMode="auto">
          <a:xfrm flipV="1">
            <a:off x="4267200" y="3352800"/>
            <a:ext cx="914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68" name="Line 36"/>
          <p:cNvSpPr>
            <a:spLocks noChangeShapeType="1"/>
          </p:cNvSpPr>
          <p:nvPr/>
        </p:nvSpPr>
        <p:spPr bwMode="auto">
          <a:xfrm>
            <a:off x="5791200" y="3429000"/>
            <a:ext cx="914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69" name="Line 37"/>
          <p:cNvSpPr>
            <a:spLocks noChangeShapeType="1"/>
          </p:cNvSpPr>
          <p:nvPr/>
        </p:nvSpPr>
        <p:spPr bwMode="auto">
          <a:xfrm>
            <a:off x="7315200" y="4267200"/>
            <a:ext cx="304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70" name="Oval 38"/>
          <p:cNvSpPr>
            <a:spLocks noChangeArrowheads="1"/>
          </p:cNvSpPr>
          <p:nvPr/>
        </p:nvSpPr>
        <p:spPr bwMode="auto">
          <a:xfrm>
            <a:off x="228600" y="533400"/>
            <a:ext cx="3048000" cy="3352800"/>
          </a:xfrm>
          <a:prstGeom prst="ellipse">
            <a:avLst/>
          </a:prstGeom>
          <a:noFill/>
          <a:ln w="9525">
            <a:solidFill>
              <a:srgbClr val="E9356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a:p>
        </p:txBody>
      </p:sp>
      <p:sp>
        <p:nvSpPr>
          <p:cNvPr id="95271" name="Text Box 3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2" name="Rectangle 1"/>
          <p:cNvSpPr/>
          <p:nvPr/>
        </p:nvSpPr>
        <p:spPr>
          <a:xfrm>
            <a:off x="304800" y="6319391"/>
            <a:ext cx="8576094" cy="338554"/>
          </a:xfrm>
          <a:prstGeom prst="rect">
            <a:avLst/>
          </a:prstGeom>
        </p:spPr>
        <p:txBody>
          <a:bodyPr wrap="square">
            <a:spAutoFit/>
          </a:bodyPr>
          <a:lstStyle/>
          <a:p>
            <a:r>
              <a:rPr lang="en-US" sz="1600" dirty="0"/>
              <a:t>Courtesy of </a:t>
            </a:r>
            <a:r>
              <a:rPr lang="en-US" sz="1600" dirty="0" err="1"/>
              <a:t>Tianbo</a:t>
            </a:r>
            <a:r>
              <a:rPr lang="en-US" sz="1600" dirty="0"/>
              <a:t> </a:t>
            </a:r>
            <a:r>
              <a:rPr lang="en-US" sz="1600" dirty="0" err="1"/>
              <a:t>Kuang</a:t>
            </a:r>
            <a:r>
              <a:rPr lang="en-US" sz="1600" dirty="0"/>
              <a:t> and Carey Williamson University of Calgary)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2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2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52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5260"/>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grpId="0" nodeType="afterEffect">
                                  <p:stCondLst>
                                    <p:cond delay="1000"/>
                                  </p:stCondLst>
                                  <p:childTnLst>
                                    <p:set>
                                      <p:cBhvr>
                                        <p:cTn id="21" dur="1" fill="hold">
                                          <p:stCondLst>
                                            <p:cond delay="499"/>
                                          </p:stCondLst>
                                        </p:cTn>
                                        <p:tgtEl>
                                          <p:spTgt spid="95264"/>
                                        </p:tgtEl>
                                        <p:attrNameLst>
                                          <p:attrName>style.visibility</p:attrName>
                                        </p:attrNameLst>
                                      </p:cBhvr>
                                      <p:to>
                                        <p:strVal val="visible"/>
                                      </p:to>
                                    </p:set>
                                  </p:childTnLst>
                                </p:cTn>
                              </p:par>
                            </p:childTnLst>
                          </p:cTn>
                        </p:par>
                        <p:par>
                          <p:cTn id="22" fill="hold" nodeType="afterGroup">
                            <p:stCondLst>
                              <p:cond delay="2000"/>
                            </p:stCondLst>
                            <p:childTnLst>
                              <p:par>
                                <p:cTn id="23" presetID="1" presetClass="entr" presetSubtype="0" fill="hold" grpId="0" nodeType="afterEffect">
                                  <p:stCondLst>
                                    <p:cond delay="1000"/>
                                  </p:stCondLst>
                                  <p:childTnLst>
                                    <p:set>
                                      <p:cBhvr>
                                        <p:cTn id="24" dur="1" fill="hold">
                                          <p:stCondLst>
                                            <p:cond delay="499"/>
                                          </p:stCondLst>
                                        </p:cTn>
                                        <p:tgtEl>
                                          <p:spTgt spid="95261"/>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1000"/>
                                  </p:stCondLst>
                                  <p:childTnLst>
                                    <p:set>
                                      <p:cBhvr>
                                        <p:cTn id="27" dur="1" fill="hold">
                                          <p:stCondLst>
                                            <p:cond delay="499"/>
                                          </p:stCondLst>
                                        </p:cTn>
                                        <p:tgtEl>
                                          <p:spTgt spid="95265"/>
                                        </p:tgtEl>
                                        <p:attrNameLst>
                                          <p:attrName>style.visibility</p:attrName>
                                        </p:attrNameLst>
                                      </p:cBhvr>
                                      <p:to>
                                        <p:strVal val="visible"/>
                                      </p:to>
                                    </p:set>
                                  </p:childTnLst>
                                </p:cTn>
                              </p:par>
                            </p:childTnLst>
                          </p:cTn>
                        </p:par>
                        <p:par>
                          <p:cTn id="28" fill="hold" nodeType="afterGroup">
                            <p:stCondLst>
                              <p:cond delay="5000"/>
                            </p:stCondLst>
                            <p:childTnLst>
                              <p:par>
                                <p:cTn id="29" presetID="1" presetClass="entr" presetSubtype="0" fill="hold" grpId="0" nodeType="afterEffect">
                                  <p:stCondLst>
                                    <p:cond delay="1000"/>
                                  </p:stCondLst>
                                  <p:childTnLst>
                                    <p:set>
                                      <p:cBhvr>
                                        <p:cTn id="30" dur="1" fill="hold">
                                          <p:stCondLst>
                                            <p:cond delay="499"/>
                                          </p:stCondLst>
                                        </p:cTn>
                                        <p:tgtEl>
                                          <p:spTgt spid="95262"/>
                                        </p:tgtEl>
                                        <p:attrNameLst>
                                          <p:attrName>style.visibility</p:attrName>
                                        </p:attrNameLst>
                                      </p:cBhvr>
                                      <p:to>
                                        <p:strVal val="visible"/>
                                      </p:to>
                                    </p:set>
                                  </p:childTnLst>
                                </p:cTn>
                              </p:par>
                            </p:childTnLst>
                          </p:cTn>
                        </p:par>
                        <p:par>
                          <p:cTn id="31" fill="hold" nodeType="afterGroup">
                            <p:stCondLst>
                              <p:cond delay="6500"/>
                            </p:stCondLst>
                            <p:childTnLst>
                              <p:par>
                                <p:cTn id="32" presetID="1" presetClass="entr" presetSubtype="0" fill="hold" grpId="0" nodeType="afterEffect">
                                  <p:stCondLst>
                                    <p:cond delay="1000"/>
                                  </p:stCondLst>
                                  <p:childTnLst>
                                    <p:set>
                                      <p:cBhvr>
                                        <p:cTn id="33" dur="1" fill="hold">
                                          <p:stCondLst>
                                            <p:cond delay="499"/>
                                          </p:stCondLst>
                                        </p:cTn>
                                        <p:tgtEl>
                                          <p:spTgt spid="95266"/>
                                        </p:tgtEl>
                                        <p:attrNameLst>
                                          <p:attrName>style.visibility</p:attrName>
                                        </p:attrNameLst>
                                      </p:cBhvr>
                                      <p:to>
                                        <p:strVal val="visible"/>
                                      </p:to>
                                    </p:set>
                                  </p:childTnLst>
                                </p:cTn>
                              </p:par>
                            </p:childTnLst>
                          </p:cTn>
                        </p:par>
                        <p:par>
                          <p:cTn id="34" fill="hold" nodeType="afterGroup">
                            <p:stCondLst>
                              <p:cond delay="8000"/>
                            </p:stCondLst>
                            <p:childTnLst>
                              <p:par>
                                <p:cTn id="35" presetID="1" presetClass="entr" presetSubtype="0" fill="hold" grpId="0" nodeType="afterEffect">
                                  <p:stCondLst>
                                    <p:cond delay="1000"/>
                                  </p:stCondLst>
                                  <p:childTnLst>
                                    <p:set>
                                      <p:cBhvr>
                                        <p:cTn id="36" dur="1" fill="hold">
                                          <p:stCondLst>
                                            <p:cond delay="499"/>
                                          </p:stCondLst>
                                        </p:cTn>
                                        <p:tgtEl>
                                          <p:spTgt spid="95263"/>
                                        </p:tgtEl>
                                        <p:attrNameLst>
                                          <p:attrName>style.visibility</p:attrName>
                                        </p:attrNameLst>
                                      </p:cBhvr>
                                      <p:to>
                                        <p:strVal val="visible"/>
                                      </p:to>
                                    </p:set>
                                  </p:childTnLst>
                                </p:cTn>
                              </p:par>
                            </p:childTnLst>
                          </p:cTn>
                        </p:par>
                        <p:par>
                          <p:cTn id="37" fill="hold" nodeType="afterGroup">
                            <p:stCondLst>
                              <p:cond delay="9500"/>
                            </p:stCondLst>
                            <p:childTnLst>
                              <p:par>
                                <p:cTn id="38" presetID="1" presetClass="entr" presetSubtype="0" fill="hold" grpId="0" nodeType="afterEffect">
                                  <p:stCondLst>
                                    <p:cond delay="1000"/>
                                  </p:stCondLst>
                                  <p:childTnLst>
                                    <p:set>
                                      <p:cBhvr>
                                        <p:cTn id="39" dur="1" fill="hold">
                                          <p:stCondLst>
                                            <p:cond delay="499"/>
                                          </p:stCondLst>
                                        </p:cTn>
                                        <p:tgtEl>
                                          <p:spTgt spid="95268"/>
                                        </p:tgtEl>
                                        <p:attrNameLst>
                                          <p:attrName>style.visibility</p:attrName>
                                        </p:attrNameLst>
                                      </p:cBhvr>
                                      <p:to>
                                        <p:strVal val="visible"/>
                                      </p:to>
                                    </p:set>
                                  </p:childTnLst>
                                </p:cTn>
                              </p:par>
                            </p:childTnLst>
                          </p:cTn>
                        </p:par>
                        <p:par>
                          <p:cTn id="40" fill="hold" nodeType="afterGroup">
                            <p:stCondLst>
                              <p:cond delay="11000"/>
                            </p:stCondLst>
                            <p:childTnLst>
                              <p:par>
                                <p:cTn id="41" presetID="1" presetClass="entr" presetSubtype="0" fill="hold" grpId="0" nodeType="afterEffect">
                                  <p:stCondLst>
                                    <p:cond delay="1000"/>
                                  </p:stCondLst>
                                  <p:childTnLst>
                                    <p:set>
                                      <p:cBhvr>
                                        <p:cTn id="42" dur="1" fill="hold">
                                          <p:stCondLst>
                                            <p:cond delay="499"/>
                                          </p:stCondLst>
                                        </p:cTn>
                                        <p:tgtEl>
                                          <p:spTgt spid="95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9" grpId="0" autoUpdateAnimBg="0"/>
      <p:bldP spid="95260" grpId="0" autoUpdateAnimBg="0"/>
      <p:bldP spid="95261" grpId="0" autoUpdateAnimBg="0"/>
      <p:bldP spid="95262" grpId="0" autoUpdateAnimBg="0"/>
      <p:bldP spid="95263" grpId="0" autoUpdateAnimBg="0"/>
      <p:bldP spid="95264" grpId="0" animBg="1"/>
      <p:bldP spid="95265" grpId="0" animBg="1"/>
      <p:bldP spid="95266" grpId="0" animBg="1"/>
      <p:bldP spid="95268" grpId="0" animBg="1"/>
      <p:bldP spid="95269" grpId="0" animBg="1"/>
      <p:bldP spid="95270" grpId="0" animBg="1"/>
      <p:bldP spid="95271"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865D1F6-1321-4808-9C89-BFE98A7DC9E5}" type="slidenum">
              <a:rPr lang="en-US" sz="1400" b="0">
                <a:latin typeface="Times New Roman" pitchFamily="18" charset="0"/>
              </a:rPr>
              <a:pPr eaLnBrk="1" hangingPunct="1"/>
              <a:t>42</a:t>
            </a:fld>
            <a:endParaRPr lang="en-US" sz="1400" b="0">
              <a:latin typeface="Times New Roman" pitchFamily="18" charset="0"/>
            </a:endParaRPr>
          </a:p>
        </p:txBody>
      </p:sp>
      <p:graphicFrame>
        <p:nvGraphicFramePr>
          <p:cNvPr id="44036"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99495"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37"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99496"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38"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99497"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39" name="Object 5"/>
          <p:cNvGraphicFramePr>
            <a:graphicFrameLocks noChangeAspect="1"/>
          </p:cNvGraphicFramePr>
          <p:nvPr/>
        </p:nvGraphicFramePr>
        <p:xfrm>
          <a:off x="7924800" y="2133600"/>
          <a:ext cx="609600" cy="609600"/>
        </p:xfrm>
        <a:graphic>
          <a:graphicData uri="http://schemas.openxmlformats.org/presentationml/2006/ole">
            <mc:AlternateContent xmlns:mc="http://schemas.openxmlformats.org/markup-compatibility/2006">
              <mc:Choice xmlns:v="urn:schemas-microsoft-com:vml" Requires="v">
                <p:oleObj spid="_x0000_s99498"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7924800" y="2133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0" name="Object 6"/>
          <p:cNvGraphicFramePr>
            <a:graphicFrameLocks noChangeAspect="1"/>
          </p:cNvGraphicFramePr>
          <p:nvPr/>
        </p:nvGraphicFramePr>
        <p:xfrm>
          <a:off x="5486400" y="1524000"/>
          <a:ext cx="609600" cy="609600"/>
        </p:xfrm>
        <a:graphic>
          <a:graphicData uri="http://schemas.openxmlformats.org/presentationml/2006/ole">
            <mc:AlternateContent xmlns:mc="http://schemas.openxmlformats.org/markup-compatibility/2006">
              <mc:Choice xmlns:v="urn:schemas-microsoft-com:vml" Requires="v">
                <p:oleObj spid="_x0000_s99499"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5486400" y="1524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1" name="Object 7"/>
          <p:cNvGraphicFramePr>
            <a:graphicFrameLocks noChangeAspect="1"/>
          </p:cNvGraphicFramePr>
          <p:nvPr/>
        </p:nvGraphicFramePr>
        <p:xfrm>
          <a:off x="4572000" y="4876800"/>
          <a:ext cx="609600" cy="609600"/>
        </p:xfrm>
        <a:graphic>
          <a:graphicData uri="http://schemas.openxmlformats.org/presentationml/2006/ole">
            <mc:AlternateContent xmlns:mc="http://schemas.openxmlformats.org/markup-compatibility/2006">
              <mc:Choice xmlns:v="urn:schemas-microsoft-com:vml" Requires="v">
                <p:oleObj spid="_x0000_s99500"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4572000" y="4876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2" name="Object 8"/>
          <p:cNvGraphicFramePr>
            <a:graphicFrameLocks noChangeAspect="1"/>
          </p:cNvGraphicFramePr>
          <p:nvPr/>
        </p:nvGraphicFramePr>
        <p:xfrm>
          <a:off x="6400800" y="5486400"/>
          <a:ext cx="609600" cy="609600"/>
        </p:xfrm>
        <a:graphic>
          <a:graphicData uri="http://schemas.openxmlformats.org/presentationml/2006/ole">
            <mc:AlternateContent xmlns:mc="http://schemas.openxmlformats.org/markup-compatibility/2006">
              <mc:Choice xmlns:v="urn:schemas-microsoft-com:vml" Requires="v">
                <p:oleObj spid="_x0000_s99501" name="Bitmap Image" r:id="rId11" imgW="1448002" imgH="1457143" progId="">
                  <p:embed/>
                </p:oleObj>
              </mc:Choice>
              <mc:Fallback>
                <p:oleObj name="Bitmap Image" r:id="rId11" imgW="1448002" imgH="1457143" progId="">
                  <p:embed/>
                  <p:pic>
                    <p:nvPicPr>
                      <p:cNvPr id="0" name="Object 8"/>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6400800" y="54864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3" name="Object 9"/>
          <p:cNvGraphicFramePr>
            <a:graphicFrameLocks noChangeAspect="1"/>
          </p:cNvGraphicFramePr>
          <p:nvPr/>
        </p:nvGraphicFramePr>
        <p:xfrm>
          <a:off x="3048000" y="5486400"/>
          <a:ext cx="609600" cy="609600"/>
        </p:xfrm>
        <a:graphic>
          <a:graphicData uri="http://schemas.openxmlformats.org/presentationml/2006/ole">
            <mc:AlternateContent xmlns:mc="http://schemas.openxmlformats.org/markup-compatibility/2006">
              <mc:Choice xmlns:v="urn:schemas-microsoft-com:vml" Requires="v">
                <p:oleObj spid="_x0000_s99502" name="Bitmap Image" r:id="rId12" imgW="1448002" imgH="1457143" progId="">
                  <p:embed/>
                </p:oleObj>
              </mc:Choice>
              <mc:Fallback>
                <p:oleObj name="Bitmap Image" r:id="rId12" imgW="1448002" imgH="1457143" progId="">
                  <p:embed/>
                  <p:pic>
                    <p:nvPicPr>
                      <p:cNvPr id="0" name="Object 9"/>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3048000" y="54864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4" name="Object 10"/>
          <p:cNvGraphicFramePr>
            <a:graphicFrameLocks noChangeAspect="1"/>
          </p:cNvGraphicFramePr>
          <p:nvPr/>
        </p:nvGraphicFramePr>
        <p:xfrm>
          <a:off x="3962400" y="1828800"/>
          <a:ext cx="609600" cy="609600"/>
        </p:xfrm>
        <a:graphic>
          <a:graphicData uri="http://schemas.openxmlformats.org/presentationml/2006/ole">
            <mc:AlternateContent xmlns:mc="http://schemas.openxmlformats.org/markup-compatibility/2006">
              <mc:Choice xmlns:v="urn:schemas-microsoft-com:vml" Requires="v">
                <p:oleObj spid="_x0000_s99503" name="Bitmap Image" r:id="rId13" imgW="1448002" imgH="1457143" progId="">
                  <p:embed/>
                </p:oleObj>
              </mc:Choice>
              <mc:Fallback>
                <p:oleObj name="Bitmap Image" r:id="rId13" imgW="1448002" imgH="1457143" progId="">
                  <p:embed/>
                  <p:pic>
                    <p:nvPicPr>
                      <p:cNvPr id="0" name="Object 10"/>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39624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5" name="Object 11"/>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99504" name="Bitmap Image" r:id="rId14" imgW="1448002" imgH="1457143" progId="">
                  <p:embed/>
                </p:oleObj>
              </mc:Choice>
              <mc:Fallback>
                <p:oleObj name="Bitmap Image" r:id="rId14" imgW="1448002" imgH="1457143" progId="">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6" name="Object 12"/>
          <p:cNvGraphicFramePr>
            <a:graphicFrameLocks noChangeAspect="1"/>
          </p:cNvGraphicFramePr>
          <p:nvPr/>
        </p:nvGraphicFramePr>
        <p:xfrm>
          <a:off x="914400" y="5181600"/>
          <a:ext cx="609600" cy="609600"/>
        </p:xfrm>
        <a:graphic>
          <a:graphicData uri="http://schemas.openxmlformats.org/presentationml/2006/ole">
            <mc:AlternateContent xmlns:mc="http://schemas.openxmlformats.org/markup-compatibility/2006">
              <mc:Choice xmlns:v="urn:schemas-microsoft-com:vml" Requires="v">
                <p:oleObj spid="_x0000_s99505" name="Bitmap Image" r:id="rId15" imgW="1448002" imgH="1457143" progId="">
                  <p:embed/>
                </p:oleObj>
              </mc:Choice>
              <mc:Fallback>
                <p:oleObj name="Bitmap Image" r:id="rId15" imgW="1448002" imgH="1457143" progId="">
                  <p:embed/>
                  <p:pic>
                    <p:nvPicPr>
                      <p:cNvPr id="0" name="Object 12"/>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914400" y="5181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7" name="Object 13"/>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99506" name="Bitmap Image" r:id="rId16" imgW="1448002" imgH="1457143" progId="">
                  <p:embed/>
                </p:oleObj>
              </mc:Choice>
              <mc:Fallback>
                <p:oleObj name="Bitmap Image" r:id="rId16" imgW="1448002" imgH="1457143" progId="">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8" name="Object 14"/>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99507" name="Bitmap Image" r:id="rId17" imgW="1448002" imgH="1457143" progId="">
                  <p:embed/>
                </p:oleObj>
              </mc:Choice>
              <mc:Fallback>
                <p:oleObj name="Bitmap Image" r:id="rId17" imgW="1448002" imgH="1457143" progId="">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9" name="Object 15"/>
          <p:cNvGraphicFramePr>
            <a:graphicFrameLocks noChangeAspect="1"/>
          </p:cNvGraphicFramePr>
          <p:nvPr/>
        </p:nvGraphicFramePr>
        <p:xfrm>
          <a:off x="2438400" y="4267200"/>
          <a:ext cx="609600" cy="609600"/>
        </p:xfrm>
        <a:graphic>
          <a:graphicData uri="http://schemas.openxmlformats.org/presentationml/2006/ole">
            <mc:AlternateContent xmlns:mc="http://schemas.openxmlformats.org/markup-compatibility/2006">
              <mc:Choice xmlns:v="urn:schemas-microsoft-com:vml" Requires="v">
                <p:oleObj spid="_x0000_s99508" name="Bitmap Image" r:id="rId18" imgW="1448002" imgH="1457143" progId="">
                  <p:embed/>
                </p:oleObj>
              </mc:Choice>
              <mc:Fallback>
                <p:oleObj name="Bitmap Image" r:id="rId18" imgW="1448002" imgH="1457143" progId="">
                  <p:embed/>
                  <p:pic>
                    <p:nvPicPr>
                      <p:cNvPr id="0" name="Object 15"/>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2438400" y="42672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4050"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44051"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44052"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44053"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44054"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44055" name="Line 23"/>
          <p:cNvSpPr>
            <a:spLocks noChangeShapeType="1"/>
          </p:cNvSpPr>
          <p:nvPr/>
        </p:nvSpPr>
        <p:spPr bwMode="auto">
          <a:xfrm>
            <a:off x="1828800" y="2438400"/>
            <a:ext cx="304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6" name="Line 24"/>
          <p:cNvSpPr>
            <a:spLocks noChangeShapeType="1"/>
          </p:cNvSpPr>
          <p:nvPr/>
        </p:nvSpPr>
        <p:spPr bwMode="auto">
          <a:xfrm>
            <a:off x="2743200" y="3581400"/>
            <a:ext cx="914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7" name="Line 25"/>
          <p:cNvSpPr>
            <a:spLocks noChangeShapeType="1"/>
          </p:cNvSpPr>
          <p:nvPr/>
        </p:nvSpPr>
        <p:spPr bwMode="auto">
          <a:xfrm flipV="1">
            <a:off x="4267200" y="3352800"/>
            <a:ext cx="914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8" name="Line 26"/>
          <p:cNvSpPr>
            <a:spLocks noChangeShapeType="1"/>
          </p:cNvSpPr>
          <p:nvPr/>
        </p:nvSpPr>
        <p:spPr bwMode="auto">
          <a:xfrm>
            <a:off x="5791200" y="3429000"/>
            <a:ext cx="914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9" name="Line 27"/>
          <p:cNvSpPr>
            <a:spLocks noChangeShapeType="1"/>
          </p:cNvSpPr>
          <p:nvPr/>
        </p:nvSpPr>
        <p:spPr bwMode="auto">
          <a:xfrm>
            <a:off x="7315200" y="4267200"/>
            <a:ext cx="304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60" name="Text Box 2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29"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0549C45D-D7B7-4F22-8FE5-EFC3147FBFC2}" type="slidenum">
              <a:rPr lang="en-US" sz="1400" b="0">
                <a:latin typeface="Times New Roman" pitchFamily="18" charset="0"/>
              </a:rPr>
              <a:pPr eaLnBrk="1" hangingPunct="1"/>
              <a:t>43</a:t>
            </a:fld>
            <a:endParaRPr lang="en-US" sz="1400" b="0">
              <a:latin typeface="Times New Roman" pitchFamily="18" charset="0"/>
            </a:endParaRPr>
          </a:p>
        </p:txBody>
      </p:sp>
      <p:graphicFrame>
        <p:nvGraphicFramePr>
          <p:cNvPr id="45060"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45588"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5061"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45589"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5062"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45590"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5063"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45591"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5064"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45592"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5065"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45593"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5066"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45067"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45068"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45069"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45070"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45071"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45072"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3"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4"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5"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6"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7" name="Rectangle 30"/>
          <p:cNvSpPr>
            <a:spLocks noChangeArrowheads="1"/>
          </p:cNvSpPr>
          <p:nvPr/>
        </p:nvSpPr>
        <p:spPr bwMode="auto">
          <a:xfrm>
            <a:off x="685800" y="1828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45078" name="Rectangle 42"/>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45079" name="Rectangle 43"/>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45080" name="Rectangle 44"/>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45081" name="Rectangle 45"/>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45082" name="Rectangle 46"/>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45083" name="Rectangle 47"/>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45084" name="Rectangle 48"/>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45085" name="Rectangle 49"/>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45086" name="Rectangle 50"/>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45087" name="Rectangle 51"/>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45088" name="Rectangle 52"/>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45089" name="Text Box 56"/>
          <p:cNvSpPr txBox="1">
            <a:spLocks noChangeArrowheads="1"/>
          </p:cNvSpPr>
          <p:nvPr/>
        </p:nvSpPr>
        <p:spPr bwMode="auto">
          <a:xfrm>
            <a:off x="2983242" y="6172200"/>
            <a:ext cx="3021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dirty="0">
                <a:latin typeface="Arial" pitchFamily="34" charset="0"/>
              </a:rPr>
              <a:t>(Assume ideal world…)</a:t>
            </a:r>
          </a:p>
        </p:txBody>
      </p:sp>
      <p:sp>
        <p:nvSpPr>
          <p:cNvPr id="34"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2A71F90-4FE1-44DC-BFCB-DC42ECD550B2}" type="slidenum">
              <a:rPr lang="en-US" sz="1400" b="0">
                <a:latin typeface="Times New Roman" pitchFamily="18" charset="0"/>
              </a:rPr>
              <a:pPr eaLnBrk="1" hangingPunct="1"/>
              <a:t>44</a:t>
            </a:fld>
            <a:endParaRPr lang="en-US" sz="1400" b="0">
              <a:latin typeface="Times New Roman" pitchFamily="18" charset="0"/>
            </a:endParaRPr>
          </a:p>
        </p:txBody>
      </p:sp>
      <p:graphicFrame>
        <p:nvGraphicFramePr>
          <p:cNvPr id="46084"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46611"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6085"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46612"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6086"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46613"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6087"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46614"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6088"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46615"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6089"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46616"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6090"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46091"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46092"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46093"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46094"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46095"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46096"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7"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8"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9"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0"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1" name="Rectangle 28"/>
          <p:cNvSpPr>
            <a:spLocks noChangeArrowheads="1"/>
          </p:cNvSpPr>
          <p:nvPr/>
        </p:nvSpPr>
        <p:spPr bwMode="auto">
          <a:xfrm>
            <a:off x="1828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46102" name="Rectangle 29"/>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46103" name="Rectangle 30"/>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46104" name="Rectangle 31"/>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46105" name="Rectangle 32"/>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46106" name="Rectangle 33"/>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46107" name="Rectangle 34"/>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46108" name="Rectangle 35"/>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46109" name="Rectangle 36"/>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46110" name="Rectangle 37"/>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46111" name="Rectangle 38"/>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46112" name="Rectangle 39"/>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2D081FD-0BCF-4B9A-9B4E-3B7B435AE959}" type="slidenum">
              <a:rPr lang="en-US" sz="1400" b="0">
                <a:latin typeface="Times New Roman" pitchFamily="18" charset="0"/>
              </a:rPr>
              <a:pPr eaLnBrk="1" hangingPunct="1"/>
              <a:t>45</a:t>
            </a:fld>
            <a:endParaRPr lang="en-US" sz="1400" b="0">
              <a:latin typeface="Times New Roman" pitchFamily="18" charset="0"/>
            </a:endParaRPr>
          </a:p>
        </p:txBody>
      </p:sp>
      <p:graphicFrame>
        <p:nvGraphicFramePr>
          <p:cNvPr id="47108"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47635"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7109"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47636"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7110"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47637"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7111"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47638"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7112"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47639"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7113"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47640"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7114"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47115"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47116"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47117"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47118"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47119"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47120"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1"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2"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3"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4"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5" name="Rectangle 28"/>
          <p:cNvSpPr>
            <a:spLocks noChangeArrowheads="1"/>
          </p:cNvSpPr>
          <p:nvPr/>
        </p:nvSpPr>
        <p:spPr bwMode="auto">
          <a:xfrm>
            <a:off x="2971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47126" name="Rectangle 29"/>
          <p:cNvSpPr>
            <a:spLocks noChangeArrowheads="1"/>
          </p:cNvSpPr>
          <p:nvPr/>
        </p:nvSpPr>
        <p:spPr bwMode="auto">
          <a:xfrm>
            <a:off x="1828800" y="2514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47127" name="Rectangle 30"/>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47128" name="Rectangle 31"/>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47129" name="Rectangle 32"/>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47130" name="Rectangle 33"/>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47131" name="Rectangle 34"/>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47132" name="Rectangle 35"/>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47133" name="Rectangle 36"/>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47134" name="Rectangle 37"/>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47135" name="Rectangle 38"/>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47136" name="Rectangle 39"/>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77C38F6-E2D2-468C-9730-D1BB13B7BB1E}" type="slidenum">
              <a:rPr lang="en-US" sz="1400" b="0">
                <a:latin typeface="Times New Roman" pitchFamily="18" charset="0"/>
              </a:rPr>
              <a:pPr eaLnBrk="1" hangingPunct="1"/>
              <a:t>46</a:t>
            </a:fld>
            <a:endParaRPr lang="en-US" sz="1400" b="0">
              <a:latin typeface="Times New Roman" pitchFamily="18" charset="0"/>
            </a:endParaRPr>
          </a:p>
        </p:txBody>
      </p:sp>
      <p:graphicFrame>
        <p:nvGraphicFramePr>
          <p:cNvPr id="48132"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48659"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8133"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48660"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8134"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48661"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8135"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48662"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8136"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48663"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8137"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48664"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8138"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48139"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48140"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48141"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48142"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48143"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48144"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5"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6"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7"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8"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9" name="Rectangle 28"/>
          <p:cNvSpPr>
            <a:spLocks noChangeArrowheads="1"/>
          </p:cNvSpPr>
          <p:nvPr/>
        </p:nvSpPr>
        <p:spPr bwMode="auto">
          <a:xfrm>
            <a:off x="449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48150" name="Rectangle 29"/>
          <p:cNvSpPr>
            <a:spLocks noChangeArrowheads="1"/>
          </p:cNvSpPr>
          <p:nvPr/>
        </p:nvSpPr>
        <p:spPr bwMode="auto">
          <a:xfrm>
            <a:off x="2971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48151" name="Rectangle 30"/>
          <p:cNvSpPr>
            <a:spLocks noChangeArrowheads="1"/>
          </p:cNvSpPr>
          <p:nvPr/>
        </p:nvSpPr>
        <p:spPr bwMode="auto">
          <a:xfrm>
            <a:off x="1828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48152" name="Rectangle 31"/>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48153" name="Rectangle 32"/>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48154" name="Rectangle 33"/>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48155" name="Rectangle 34"/>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48156" name="Rectangle 35"/>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48157" name="Rectangle 36"/>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48158" name="Rectangle 37"/>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48159" name="Rectangle 38"/>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48160" name="Rectangle 39"/>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C8B9B11-B2D5-4FEA-958F-F0A205D44080}" type="slidenum">
              <a:rPr lang="en-US" sz="1400" b="0">
                <a:latin typeface="Times New Roman" pitchFamily="18" charset="0"/>
              </a:rPr>
              <a:pPr eaLnBrk="1" hangingPunct="1"/>
              <a:t>47</a:t>
            </a:fld>
            <a:endParaRPr lang="en-US" sz="1400" b="0">
              <a:latin typeface="Times New Roman" pitchFamily="18" charset="0"/>
            </a:endParaRPr>
          </a:p>
        </p:txBody>
      </p:sp>
      <p:graphicFrame>
        <p:nvGraphicFramePr>
          <p:cNvPr id="49156"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49683"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9157"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49684"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9158"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49685"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9159"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49686"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9160"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49687"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9161"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49688"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9162"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49163"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49164"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49165"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49166"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49167"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49168"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9"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0"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1"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2"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3" name="Rectangle 28"/>
          <p:cNvSpPr>
            <a:spLocks noChangeArrowheads="1"/>
          </p:cNvSpPr>
          <p:nvPr/>
        </p:nvSpPr>
        <p:spPr bwMode="auto">
          <a:xfrm>
            <a:off x="60960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49174" name="Rectangle 29"/>
          <p:cNvSpPr>
            <a:spLocks noChangeArrowheads="1"/>
          </p:cNvSpPr>
          <p:nvPr/>
        </p:nvSpPr>
        <p:spPr bwMode="auto">
          <a:xfrm>
            <a:off x="4495800" y="3276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49175" name="Rectangle 30"/>
          <p:cNvSpPr>
            <a:spLocks noChangeArrowheads="1"/>
          </p:cNvSpPr>
          <p:nvPr/>
        </p:nvSpPr>
        <p:spPr bwMode="auto">
          <a:xfrm>
            <a:off x="2971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49176" name="Rectangle 31"/>
          <p:cNvSpPr>
            <a:spLocks noChangeArrowheads="1"/>
          </p:cNvSpPr>
          <p:nvPr/>
        </p:nvSpPr>
        <p:spPr bwMode="auto">
          <a:xfrm>
            <a:off x="19050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49177" name="Rectangle 32"/>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49178" name="Rectangle 33"/>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49179" name="Rectangle 34"/>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49180" name="Rectangle 35"/>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49181" name="Rectangle 36"/>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49182" name="Rectangle 37"/>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49183" name="Rectangle 38"/>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49184" name="Rectangle 39"/>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0134752-9A3E-44CC-B831-AFAB244853F0}" type="slidenum">
              <a:rPr lang="en-US" sz="1400" b="0">
                <a:latin typeface="Times New Roman" pitchFamily="18" charset="0"/>
              </a:rPr>
              <a:pPr eaLnBrk="1" hangingPunct="1"/>
              <a:t>48</a:t>
            </a:fld>
            <a:endParaRPr lang="en-US" sz="1400" b="0">
              <a:latin typeface="Times New Roman" pitchFamily="18" charset="0"/>
            </a:endParaRPr>
          </a:p>
        </p:txBody>
      </p:sp>
      <p:graphicFrame>
        <p:nvGraphicFramePr>
          <p:cNvPr id="50180"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50707"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0181"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50708"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0182"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50709"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0183"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50710"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0184"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50711"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0185"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50712"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0186"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50187"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50188"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50189"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50190"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50191"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50192"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3"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4"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5"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6"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7" name="Rectangle 28"/>
          <p:cNvSpPr>
            <a:spLocks noChangeArrowheads="1"/>
          </p:cNvSpPr>
          <p:nvPr/>
        </p:nvSpPr>
        <p:spPr bwMode="auto">
          <a:xfrm>
            <a:off x="7391400" y="4191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50198" name="Rectangle 29"/>
          <p:cNvSpPr>
            <a:spLocks noChangeArrowheads="1"/>
          </p:cNvSpPr>
          <p:nvPr/>
        </p:nvSpPr>
        <p:spPr bwMode="auto">
          <a:xfrm>
            <a:off x="60960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50199" name="Rectangle 30"/>
          <p:cNvSpPr>
            <a:spLocks noChangeArrowheads="1"/>
          </p:cNvSpPr>
          <p:nvPr/>
        </p:nvSpPr>
        <p:spPr bwMode="auto">
          <a:xfrm>
            <a:off x="44196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50200" name="Rectangle 31"/>
          <p:cNvSpPr>
            <a:spLocks noChangeArrowheads="1"/>
          </p:cNvSpPr>
          <p:nvPr/>
        </p:nvSpPr>
        <p:spPr bwMode="auto">
          <a:xfrm>
            <a:off x="2971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50201" name="Rectangle 32"/>
          <p:cNvSpPr>
            <a:spLocks noChangeArrowheads="1"/>
          </p:cNvSpPr>
          <p:nvPr/>
        </p:nvSpPr>
        <p:spPr bwMode="auto">
          <a:xfrm>
            <a:off x="1828800" y="2667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50202" name="Rectangle 33"/>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50203" name="Rectangle 34"/>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50204" name="Rectangle 35"/>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50205" name="Rectangle 36"/>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50206" name="Rectangle 37"/>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50207" name="Rectangle 38"/>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50208" name="Rectangle 39"/>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C9F0F7A-6D3F-4D74-87C2-9FBC53EB9BDA}" type="slidenum">
              <a:rPr lang="en-US" sz="1400" b="0">
                <a:latin typeface="Times New Roman" pitchFamily="18" charset="0"/>
              </a:rPr>
              <a:pPr eaLnBrk="1" hangingPunct="1"/>
              <a:t>49</a:t>
            </a:fld>
            <a:endParaRPr lang="en-US" sz="1400" b="0">
              <a:latin typeface="Times New Roman" pitchFamily="18" charset="0"/>
            </a:endParaRPr>
          </a:p>
        </p:txBody>
      </p:sp>
      <p:graphicFrame>
        <p:nvGraphicFramePr>
          <p:cNvPr id="51204"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51731"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1205"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51732"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1206"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51733"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1207"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51734"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1208"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51735"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1209"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51736"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1210"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51211"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51212"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51213"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51214"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51215"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51216"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7"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8"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9"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0"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1" name="Rectangle 28"/>
          <p:cNvSpPr>
            <a:spLocks noChangeArrowheads="1"/>
          </p:cNvSpPr>
          <p:nvPr/>
        </p:nvSpPr>
        <p:spPr bwMode="auto">
          <a:xfrm>
            <a:off x="83820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51222" name="Rectangle 29"/>
          <p:cNvSpPr>
            <a:spLocks noChangeArrowheads="1"/>
          </p:cNvSpPr>
          <p:nvPr/>
        </p:nvSpPr>
        <p:spPr bwMode="auto">
          <a:xfrm>
            <a:off x="7391400" y="4191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51223" name="Rectangle 30"/>
          <p:cNvSpPr>
            <a:spLocks noChangeArrowheads="1"/>
          </p:cNvSpPr>
          <p:nvPr/>
        </p:nvSpPr>
        <p:spPr bwMode="auto">
          <a:xfrm>
            <a:off x="6019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51224" name="Rectangle 31"/>
          <p:cNvSpPr>
            <a:spLocks noChangeArrowheads="1"/>
          </p:cNvSpPr>
          <p:nvPr/>
        </p:nvSpPr>
        <p:spPr bwMode="auto">
          <a:xfrm>
            <a:off x="4495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51225" name="Rectangle 32"/>
          <p:cNvSpPr>
            <a:spLocks noChangeArrowheads="1"/>
          </p:cNvSpPr>
          <p:nvPr/>
        </p:nvSpPr>
        <p:spPr bwMode="auto">
          <a:xfrm>
            <a:off x="2971800" y="3581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51226" name="Rectangle 33"/>
          <p:cNvSpPr>
            <a:spLocks noChangeArrowheads="1"/>
          </p:cNvSpPr>
          <p:nvPr/>
        </p:nvSpPr>
        <p:spPr bwMode="auto">
          <a:xfrm>
            <a:off x="17526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51227" name="Rectangle 34"/>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51228" name="Rectangle 35"/>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51229" name="Rectangle 36"/>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51230" name="Rectangle 37"/>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51231" name="Rectangle 38"/>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51232" name="Rectangle 39"/>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1DFEB81-40C3-41BA-B6C9-56DF9CF94EC9}" type="slidenum">
              <a:rPr lang="en-US" sz="1400" b="0" smtClean="0">
                <a:latin typeface="Times New Roman" pitchFamily="18" charset="0"/>
              </a:rPr>
              <a:pPr eaLnBrk="1" hangingPunct="1"/>
              <a:t>5</a:t>
            </a:fld>
            <a:endParaRPr lang="en-US" sz="1400" b="0" smtClean="0">
              <a:latin typeface="Times New Roman" pitchFamily="18" charset="0"/>
            </a:endParaRPr>
          </a:p>
        </p:txBody>
      </p:sp>
      <p:sp>
        <p:nvSpPr>
          <p:cNvPr id="6147" name="Rectangle 2"/>
          <p:cNvSpPr>
            <a:spLocks noChangeArrowheads="1"/>
          </p:cNvSpPr>
          <p:nvPr/>
        </p:nvSpPr>
        <p:spPr bwMode="auto">
          <a:xfrm>
            <a:off x="2286000" y="2921000"/>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FF0000"/>
                </a:solidFill>
              </a:rPr>
              <a:t>Todo:</a:t>
            </a:r>
          </a:p>
          <a:p>
            <a:r>
              <a:rPr lang="en-US">
                <a:solidFill>
                  <a:srgbClr val="FF0000"/>
                </a:solidFill>
              </a:rPr>
              <a:t>Graph: Evolution of wireless communication – bit-rates over time</a:t>
            </a: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DAD4A2CE-7F64-4161-8FD6-C66F440D4EFC}" type="slidenum">
              <a:rPr lang="en-US" sz="1400" b="0">
                <a:latin typeface="Times New Roman" pitchFamily="18" charset="0"/>
              </a:rPr>
              <a:pPr eaLnBrk="1" hangingPunct="1"/>
              <a:t>50</a:t>
            </a:fld>
            <a:endParaRPr lang="en-US" sz="1400" b="0">
              <a:latin typeface="Times New Roman" pitchFamily="18" charset="0"/>
            </a:endParaRPr>
          </a:p>
        </p:txBody>
      </p:sp>
      <p:graphicFrame>
        <p:nvGraphicFramePr>
          <p:cNvPr id="52228"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52755"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2229"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52756"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2230"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52757"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2231"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52758"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2232"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52759"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2233"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52760"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2234"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52235"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52236"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52237"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52238"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52239"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52240"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1"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2"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3"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4"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5" name="Rectangle 28"/>
          <p:cNvSpPr>
            <a:spLocks noChangeArrowheads="1"/>
          </p:cNvSpPr>
          <p:nvPr/>
        </p:nvSpPr>
        <p:spPr bwMode="auto">
          <a:xfrm>
            <a:off x="83820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52246" name="Rectangle 29"/>
          <p:cNvSpPr>
            <a:spLocks noChangeArrowheads="1"/>
          </p:cNvSpPr>
          <p:nvPr/>
        </p:nvSpPr>
        <p:spPr bwMode="auto">
          <a:xfrm>
            <a:off x="83820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52247" name="Rectangle 30"/>
          <p:cNvSpPr>
            <a:spLocks noChangeArrowheads="1"/>
          </p:cNvSpPr>
          <p:nvPr/>
        </p:nvSpPr>
        <p:spPr bwMode="auto">
          <a:xfrm>
            <a:off x="7315200" y="4267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52248" name="Rectangle 31"/>
          <p:cNvSpPr>
            <a:spLocks noChangeArrowheads="1"/>
          </p:cNvSpPr>
          <p:nvPr/>
        </p:nvSpPr>
        <p:spPr bwMode="auto">
          <a:xfrm>
            <a:off x="6019800" y="3581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52249" name="Rectangle 32"/>
          <p:cNvSpPr>
            <a:spLocks noChangeArrowheads="1"/>
          </p:cNvSpPr>
          <p:nvPr/>
        </p:nvSpPr>
        <p:spPr bwMode="auto">
          <a:xfrm>
            <a:off x="4495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52250" name="Rectangle 33"/>
          <p:cNvSpPr>
            <a:spLocks noChangeArrowheads="1"/>
          </p:cNvSpPr>
          <p:nvPr/>
        </p:nvSpPr>
        <p:spPr bwMode="auto">
          <a:xfrm>
            <a:off x="28956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52251" name="Rectangle 34"/>
          <p:cNvSpPr>
            <a:spLocks noChangeArrowheads="1"/>
          </p:cNvSpPr>
          <p:nvPr/>
        </p:nvSpPr>
        <p:spPr bwMode="auto">
          <a:xfrm>
            <a:off x="17526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52252" name="Rectangle 35"/>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52253" name="Rectangle 36"/>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52254" name="Rectangle 37"/>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52255" name="Rectangle 38"/>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52256" name="Rectangle 39"/>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3BFD1CA-194D-40A7-BFA6-26328E6AEAF9}" type="slidenum">
              <a:rPr lang="en-US" sz="1400" b="0">
                <a:latin typeface="Times New Roman" pitchFamily="18" charset="0"/>
              </a:rPr>
              <a:pPr eaLnBrk="1" hangingPunct="1"/>
              <a:t>51</a:t>
            </a:fld>
            <a:endParaRPr lang="en-US" sz="1400" b="0">
              <a:latin typeface="Times New Roman" pitchFamily="18" charset="0"/>
            </a:endParaRPr>
          </a:p>
        </p:txBody>
      </p:sp>
      <p:graphicFrame>
        <p:nvGraphicFramePr>
          <p:cNvPr id="53252"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53779"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3253"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53780"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3254"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53781"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3255"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53782"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3256"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53783"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3257"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53784"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3258"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53259"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53260"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53261"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53262"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53263"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53264"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5"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6"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7"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8"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9" name="Rectangle 28"/>
          <p:cNvSpPr>
            <a:spLocks noChangeArrowheads="1"/>
          </p:cNvSpPr>
          <p:nvPr/>
        </p:nvSpPr>
        <p:spPr bwMode="auto">
          <a:xfrm>
            <a:off x="83820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53270" name="Rectangle 29"/>
          <p:cNvSpPr>
            <a:spLocks noChangeArrowheads="1"/>
          </p:cNvSpPr>
          <p:nvPr/>
        </p:nvSpPr>
        <p:spPr bwMode="auto">
          <a:xfrm>
            <a:off x="83820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53271" name="Rectangle 30"/>
          <p:cNvSpPr>
            <a:spLocks noChangeArrowheads="1"/>
          </p:cNvSpPr>
          <p:nvPr/>
        </p:nvSpPr>
        <p:spPr bwMode="auto">
          <a:xfrm>
            <a:off x="8382000" y="4876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53272" name="Rectangle 31"/>
          <p:cNvSpPr>
            <a:spLocks noChangeArrowheads="1"/>
          </p:cNvSpPr>
          <p:nvPr/>
        </p:nvSpPr>
        <p:spPr bwMode="auto">
          <a:xfrm>
            <a:off x="7391400" y="4267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53273" name="Rectangle 32"/>
          <p:cNvSpPr>
            <a:spLocks noChangeArrowheads="1"/>
          </p:cNvSpPr>
          <p:nvPr/>
        </p:nvSpPr>
        <p:spPr bwMode="auto">
          <a:xfrm>
            <a:off x="6019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53274" name="Rectangle 33"/>
          <p:cNvSpPr>
            <a:spLocks noChangeArrowheads="1"/>
          </p:cNvSpPr>
          <p:nvPr/>
        </p:nvSpPr>
        <p:spPr bwMode="auto">
          <a:xfrm>
            <a:off x="4495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53275" name="Rectangle 34"/>
          <p:cNvSpPr>
            <a:spLocks noChangeArrowheads="1"/>
          </p:cNvSpPr>
          <p:nvPr/>
        </p:nvSpPr>
        <p:spPr bwMode="auto">
          <a:xfrm>
            <a:off x="28956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53276" name="Rectangle 35"/>
          <p:cNvSpPr>
            <a:spLocks noChangeArrowheads="1"/>
          </p:cNvSpPr>
          <p:nvPr/>
        </p:nvSpPr>
        <p:spPr bwMode="auto">
          <a:xfrm>
            <a:off x="1828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53277" name="Rectangle 36"/>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53278" name="Rectangle 37"/>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53279" name="Rectangle 38"/>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53280" name="Rectangle 39"/>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97FEAA7-433C-4C44-8EB0-EF4E0364915E}" type="slidenum">
              <a:rPr lang="en-US" sz="1400" b="0">
                <a:latin typeface="Times New Roman" pitchFamily="18" charset="0"/>
              </a:rPr>
              <a:pPr eaLnBrk="1" hangingPunct="1"/>
              <a:t>52</a:t>
            </a:fld>
            <a:endParaRPr lang="en-US" sz="1400" b="0">
              <a:latin typeface="Times New Roman" pitchFamily="18" charset="0"/>
            </a:endParaRPr>
          </a:p>
        </p:txBody>
      </p:sp>
      <p:graphicFrame>
        <p:nvGraphicFramePr>
          <p:cNvPr id="54276"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54803"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4277"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54804"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4278"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54805"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4279"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54806"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4280"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54807"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4281"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54808"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4282"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54283"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54284"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54285"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54286"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54287"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54288"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9"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90"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91"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92"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93" name="Rectangle 28"/>
          <p:cNvSpPr>
            <a:spLocks noChangeArrowheads="1"/>
          </p:cNvSpPr>
          <p:nvPr/>
        </p:nvSpPr>
        <p:spPr bwMode="auto">
          <a:xfrm>
            <a:off x="83820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54294" name="Rectangle 29"/>
          <p:cNvSpPr>
            <a:spLocks noChangeArrowheads="1"/>
          </p:cNvSpPr>
          <p:nvPr/>
        </p:nvSpPr>
        <p:spPr bwMode="auto">
          <a:xfrm>
            <a:off x="83820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54295" name="Rectangle 30"/>
          <p:cNvSpPr>
            <a:spLocks noChangeArrowheads="1"/>
          </p:cNvSpPr>
          <p:nvPr/>
        </p:nvSpPr>
        <p:spPr bwMode="auto">
          <a:xfrm>
            <a:off x="8382000" y="4876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54296" name="Rectangle 31"/>
          <p:cNvSpPr>
            <a:spLocks noChangeArrowheads="1"/>
          </p:cNvSpPr>
          <p:nvPr/>
        </p:nvSpPr>
        <p:spPr bwMode="auto">
          <a:xfrm>
            <a:off x="8382000" y="5029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54297" name="Rectangle 32"/>
          <p:cNvSpPr>
            <a:spLocks noChangeArrowheads="1"/>
          </p:cNvSpPr>
          <p:nvPr/>
        </p:nvSpPr>
        <p:spPr bwMode="auto">
          <a:xfrm>
            <a:off x="7315200" y="4267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54298" name="Rectangle 33"/>
          <p:cNvSpPr>
            <a:spLocks noChangeArrowheads="1"/>
          </p:cNvSpPr>
          <p:nvPr/>
        </p:nvSpPr>
        <p:spPr bwMode="auto">
          <a:xfrm>
            <a:off x="6019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54299" name="Rectangle 34"/>
          <p:cNvSpPr>
            <a:spLocks noChangeArrowheads="1"/>
          </p:cNvSpPr>
          <p:nvPr/>
        </p:nvSpPr>
        <p:spPr bwMode="auto">
          <a:xfrm>
            <a:off x="449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54300" name="Rectangle 35"/>
          <p:cNvSpPr>
            <a:spLocks noChangeArrowheads="1"/>
          </p:cNvSpPr>
          <p:nvPr/>
        </p:nvSpPr>
        <p:spPr bwMode="auto">
          <a:xfrm>
            <a:off x="2895600" y="3581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54301" name="Rectangle 36"/>
          <p:cNvSpPr>
            <a:spLocks noChangeArrowheads="1"/>
          </p:cNvSpPr>
          <p:nvPr/>
        </p:nvSpPr>
        <p:spPr bwMode="auto">
          <a:xfrm>
            <a:off x="17526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54302" name="Rectangle 37"/>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54303" name="Rectangle 38"/>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54304" name="Rectangle 39"/>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D143D852-FC55-4ECE-940A-715727922A12}" type="slidenum">
              <a:rPr lang="en-US" sz="1400" b="0">
                <a:latin typeface="Times New Roman" pitchFamily="18" charset="0"/>
              </a:rPr>
              <a:pPr eaLnBrk="1" hangingPunct="1"/>
              <a:t>53</a:t>
            </a:fld>
            <a:endParaRPr lang="en-US" sz="1400" b="0">
              <a:latin typeface="Times New Roman" pitchFamily="18" charset="0"/>
            </a:endParaRPr>
          </a:p>
        </p:txBody>
      </p:sp>
      <p:graphicFrame>
        <p:nvGraphicFramePr>
          <p:cNvPr id="55300"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55827"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5301"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55828"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5302"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55829"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5303"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55830"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5304"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55831"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5305"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55832"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5306"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55307"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55308"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55309"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55310"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55311"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55312"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3"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4"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5"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6"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7" name="Rectangle 28"/>
          <p:cNvSpPr>
            <a:spLocks noChangeArrowheads="1"/>
          </p:cNvSpPr>
          <p:nvPr/>
        </p:nvSpPr>
        <p:spPr bwMode="auto">
          <a:xfrm>
            <a:off x="83820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55318" name="Rectangle 29"/>
          <p:cNvSpPr>
            <a:spLocks noChangeArrowheads="1"/>
          </p:cNvSpPr>
          <p:nvPr/>
        </p:nvSpPr>
        <p:spPr bwMode="auto">
          <a:xfrm>
            <a:off x="83820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55319" name="Rectangle 30"/>
          <p:cNvSpPr>
            <a:spLocks noChangeArrowheads="1"/>
          </p:cNvSpPr>
          <p:nvPr/>
        </p:nvSpPr>
        <p:spPr bwMode="auto">
          <a:xfrm>
            <a:off x="8382000" y="4876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55320" name="Rectangle 31"/>
          <p:cNvSpPr>
            <a:spLocks noChangeArrowheads="1"/>
          </p:cNvSpPr>
          <p:nvPr/>
        </p:nvSpPr>
        <p:spPr bwMode="auto">
          <a:xfrm>
            <a:off x="8382000" y="5029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55321" name="Rectangle 32"/>
          <p:cNvSpPr>
            <a:spLocks noChangeArrowheads="1"/>
          </p:cNvSpPr>
          <p:nvPr/>
        </p:nvSpPr>
        <p:spPr bwMode="auto">
          <a:xfrm>
            <a:off x="8382000" y="5181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55322" name="Rectangle 33"/>
          <p:cNvSpPr>
            <a:spLocks noChangeArrowheads="1"/>
          </p:cNvSpPr>
          <p:nvPr/>
        </p:nvSpPr>
        <p:spPr bwMode="auto">
          <a:xfrm>
            <a:off x="7315200" y="4267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55323" name="Rectangle 34"/>
          <p:cNvSpPr>
            <a:spLocks noChangeArrowheads="1"/>
          </p:cNvSpPr>
          <p:nvPr/>
        </p:nvSpPr>
        <p:spPr bwMode="auto">
          <a:xfrm>
            <a:off x="6019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55324" name="Rectangle 35"/>
          <p:cNvSpPr>
            <a:spLocks noChangeArrowheads="1"/>
          </p:cNvSpPr>
          <p:nvPr/>
        </p:nvSpPr>
        <p:spPr bwMode="auto">
          <a:xfrm>
            <a:off x="46482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55325" name="Rectangle 36"/>
          <p:cNvSpPr>
            <a:spLocks noChangeArrowheads="1"/>
          </p:cNvSpPr>
          <p:nvPr/>
        </p:nvSpPr>
        <p:spPr bwMode="auto">
          <a:xfrm>
            <a:off x="2971800" y="3581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55326" name="Rectangle 37"/>
          <p:cNvSpPr>
            <a:spLocks noChangeArrowheads="1"/>
          </p:cNvSpPr>
          <p:nvPr/>
        </p:nvSpPr>
        <p:spPr bwMode="auto">
          <a:xfrm>
            <a:off x="1828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55327" name="Rectangle 38"/>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55328" name="Rectangle 39"/>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7F88AFB-E46B-4366-AF32-4C8CA6E3E3A6}" type="slidenum">
              <a:rPr lang="en-US" sz="1400" b="0">
                <a:latin typeface="Times New Roman" pitchFamily="18" charset="0"/>
              </a:rPr>
              <a:pPr eaLnBrk="1" hangingPunct="1"/>
              <a:t>54</a:t>
            </a:fld>
            <a:endParaRPr lang="en-US" sz="1400" b="0">
              <a:latin typeface="Times New Roman" pitchFamily="18" charset="0"/>
            </a:endParaRPr>
          </a:p>
        </p:txBody>
      </p:sp>
      <p:graphicFrame>
        <p:nvGraphicFramePr>
          <p:cNvPr id="56324"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56851"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6325"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56852"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6326"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56853"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6327"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56854"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6328"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56855"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6329"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56856"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6330"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56331"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56332"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56333"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56334"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56335"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56336"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7"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8"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9"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40"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41" name="Rectangle 28"/>
          <p:cNvSpPr>
            <a:spLocks noChangeArrowheads="1"/>
          </p:cNvSpPr>
          <p:nvPr/>
        </p:nvSpPr>
        <p:spPr bwMode="auto">
          <a:xfrm>
            <a:off x="83820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56342" name="Rectangle 29"/>
          <p:cNvSpPr>
            <a:spLocks noChangeArrowheads="1"/>
          </p:cNvSpPr>
          <p:nvPr/>
        </p:nvSpPr>
        <p:spPr bwMode="auto">
          <a:xfrm>
            <a:off x="83820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56343" name="Rectangle 30"/>
          <p:cNvSpPr>
            <a:spLocks noChangeArrowheads="1"/>
          </p:cNvSpPr>
          <p:nvPr/>
        </p:nvSpPr>
        <p:spPr bwMode="auto">
          <a:xfrm>
            <a:off x="8382000" y="4876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56344" name="Rectangle 31"/>
          <p:cNvSpPr>
            <a:spLocks noChangeArrowheads="1"/>
          </p:cNvSpPr>
          <p:nvPr/>
        </p:nvSpPr>
        <p:spPr bwMode="auto">
          <a:xfrm>
            <a:off x="8382000" y="5029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56345" name="Rectangle 32"/>
          <p:cNvSpPr>
            <a:spLocks noChangeArrowheads="1"/>
          </p:cNvSpPr>
          <p:nvPr/>
        </p:nvSpPr>
        <p:spPr bwMode="auto">
          <a:xfrm>
            <a:off x="8382000" y="5181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56346" name="Rectangle 33"/>
          <p:cNvSpPr>
            <a:spLocks noChangeArrowheads="1"/>
          </p:cNvSpPr>
          <p:nvPr/>
        </p:nvSpPr>
        <p:spPr bwMode="auto">
          <a:xfrm>
            <a:off x="8382000" y="5334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56347" name="Rectangle 34"/>
          <p:cNvSpPr>
            <a:spLocks noChangeArrowheads="1"/>
          </p:cNvSpPr>
          <p:nvPr/>
        </p:nvSpPr>
        <p:spPr bwMode="auto">
          <a:xfrm>
            <a:off x="7315200" y="4267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56348" name="Rectangle 35"/>
          <p:cNvSpPr>
            <a:spLocks noChangeArrowheads="1"/>
          </p:cNvSpPr>
          <p:nvPr/>
        </p:nvSpPr>
        <p:spPr bwMode="auto">
          <a:xfrm>
            <a:off x="59436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56349" name="Rectangle 36"/>
          <p:cNvSpPr>
            <a:spLocks noChangeArrowheads="1"/>
          </p:cNvSpPr>
          <p:nvPr/>
        </p:nvSpPr>
        <p:spPr bwMode="auto">
          <a:xfrm>
            <a:off x="45720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56350" name="Rectangle 37"/>
          <p:cNvSpPr>
            <a:spLocks noChangeArrowheads="1"/>
          </p:cNvSpPr>
          <p:nvPr/>
        </p:nvSpPr>
        <p:spPr bwMode="auto">
          <a:xfrm>
            <a:off x="2971800" y="3657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56351" name="Rectangle 38"/>
          <p:cNvSpPr>
            <a:spLocks noChangeArrowheads="1"/>
          </p:cNvSpPr>
          <p:nvPr/>
        </p:nvSpPr>
        <p:spPr bwMode="auto">
          <a:xfrm>
            <a:off x="1828800" y="2667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56352" name="Rectangle 39"/>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087166C9-6CB5-490F-8F7B-A201545DB7C6}" type="slidenum">
              <a:rPr lang="en-US" sz="1400" b="0">
                <a:latin typeface="Times New Roman" pitchFamily="18" charset="0"/>
              </a:rPr>
              <a:pPr eaLnBrk="1" hangingPunct="1"/>
              <a:t>55</a:t>
            </a:fld>
            <a:endParaRPr lang="en-US" sz="1400" b="0">
              <a:latin typeface="Times New Roman" pitchFamily="18" charset="0"/>
            </a:endParaRPr>
          </a:p>
        </p:txBody>
      </p:sp>
      <p:graphicFrame>
        <p:nvGraphicFramePr>
          <p:cNvPr id="57348"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57875"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7349"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57876"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7350"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57877"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7351"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57878"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7352"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57879"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7353"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57880"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7354"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57355"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57356"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57357"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57358"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57359"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57360"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61"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62"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63"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64"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65" name="Rectangle 28"/>
          <p:cNvSpPr>
            <a:spLocks noChangeArrowheads="1"/>
          </p:cNvSpPr>
          <p:nvPr/>
        </p:nvSpPr>
        <p:spPr bwMode="auto">
          <a:xfrm>
            <a:off x="83820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57366" name="Rectangle 29"/>
          <p:cNvSpPr>
            <a:spLocks noChangeArrowheads="1"/>
          </p:cNvSpPr>
          <p:nvPr/>
        </p:nvSpPr>
        <p:spPr bwMode="auto">
          <a:xfrm>
            <a:off x="83820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57367" name="Rectangle 30"/>
          <p:cNvSpPr>
            <a:spLocks noChangeArrowheads="1"/>
          </p:cNvSpPr>
          <p:nvPr/>
        </p:nvSpPr>
        <p:spPr bwMode="auto">
          <a:xfrm>
            <a:off x="8382000" y="4876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57368" name="Rectangle 31"/>
          <p:cNvSpPr>
            <a:spLocks noChangeArrowheads="1"/>
          </p:cNvSpPr>
          <p:nvPr/>
        </p:nvSpPr>
        <p:spPr bwMode="auto">
          <a:xfrm>
            <a:off x="8382000" y="5029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57369" name="Rectangle 32"/>
          <p:cNvSpPr>
            <a:spLocks noChangeArrowheads="1"/>
          </p:cNvSpPr>
          <p:nvPr/>
        </p:nvSpPr>
        <p:spPr bwMode="auto">
          <a:xfrm>
            <a:off x="8382000" y="5181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57370" name="Rectangle 33"/>
          <p:cNvSpPr>
            <a:spLocks noChangeArrowheads="1"/>
          </p:cNvSpPr>
          <p:nvPr/>
        </p:nvSpPr>
        <p:spPr bwMode="auto">
          <a:xfrm>
            <a:off x="8382000" y="5334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57371" name="Rectangle 34"/>
          <p:cNvSpPr>
            <a:spLocks noChangeArrowheads="1"/>
          </p:cNvSpPr>
          <p:nvPr/>
        </p:nvSpPr>
        <p:spPr bwMode="auto">
          <a:xfrm>
            <a:off x="8382000" y="5486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57372" name="Rectangle 35"/>
          <p:cNvSpPr>
            <a:spLocks noChangeArrowheads="1"/>
          </p:cNvSpPr>
          <p:nvPr/>
        </p:nvSpPr>
        <p:spPr bwMode="auto">
          <a:xfrm>
            <a:off x="7239000" y="4343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57373" name="Rectangle 36"/>
          <p:cNvSpPr>
            <a:spLocks noChangeArrowheads="1"/>
          </p:cNvSpPr>
          <p:nvPr/>
        </p:nvSpPr>
        <p:spPr bwMode="auto">
          <a:xfrm>
            <a:off x="5943600" y="3581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57374" name="Rectangle 37"/>
          <p:cNvSpPr>
            <a:spLocks noChangeArrowheads="1"/>
          </p:cNvSpPr>
          <p:nvPr/>
        </p:nvSpPr>
        <p:spPr bwMode="auto">
          <a:xfrm>
            <a:off x="45720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57375" name="Rectangle 38"/>
          <p:cNvSpPr>
            <a:spLocks noChangeArrowheads="1"/>
          </p:cNvSpPr>
          <p:nvPr/>
        </p:nvSpPr>
        <p:spPr bwMode="auto">
          <a:xfrm>
            <a:off x="2971800" y="3581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57376" name="Rectangle 39"/>
          <p:cNvSpPr>
            <a:spLocks noChangeArrowheads="1"/>
          </p:cNvSpPr>
          <p:nvPr/>
        </p:nvSpPr>
        <p:spPr bwMode="auto">
          <a:xfrm>
            <a:off x="1828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6289412-2D86-4396-9CF7-B366B3DD5021}" type="slidenum">
              <a:rPr lang="en-US" sz="1400" b="0">
                <a:latin typeface="Times New Roman" pitchFamily="18" charset="0"/>
              </a:rPr>
              <a:pPr eaLnBrk="1" hangingPunct="1"/>
              <a:t>56</a:t>
            </a:fld>
            <a:endParaRPr lang="en-US" sz="1400" b="0">
              <a:latin typeface="Times New Roman" pitchFamily="18" charset="0"/>
            </a:endParaRPr>
          </a:p>
        </p:txBody>
      </p:sp>
      <p:graphicFrame>
        <p:nvGraphicFramePr>
          <p:cNvPr id="58372"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58899"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8373"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58900"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8374"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58901"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8375"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58902"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8376"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58903"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8377"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58904"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8378"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58379"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58380"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58381"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58382"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58383"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58384"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5"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6"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7"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8"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9" name="Rectangle 28"/>
          <p:cNvSpPr>
            <a:spLocks noChangeArrowheads="1"/>
          </p:cNvSpPr>
          <p:nvPr/>
        </p:nvSpPr>
        <p:spPr bwMode="auto">
          <a:xfrm>
            <a:off x="83820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58390" name="Rectangle 29"/>
          <p:cNvSpPr>
            <a:spLocks noChangeArrowheads="1"/>
          </p:cNvSpPr>
          <p:nvPr/>
        </p:nvSpPr>
        <p:spPr bwMode="auto">
          <a:xfrm>
            <a:off x="83820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58391" name="Rectangle 30"/>
          <p:cNvSpPr>
            <a:spLocks noChangeArrowheads="1"/>
          </p:cNvSpPr>
          <p:nvPr/>
        </p:nvSpPr>
        <p:spPr bwMode="auto">
          <a:xfrm>
            <a:off x="8382000" y="4876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58392" name="Rectangle 31"/>
          <p:cNvSpPr>
            <a:spLocks noChangeArrowheads="1"/>
          </p:cNvSpPr>
          <p:nvPr/>
        </p:nvSpPr>
        <p:spPr bwMode="auto">
          <a:xfrm>
            <a:off x="8382000" y="5029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58393" name="Rectangle 32"/>
          <p:cNvSpPr>
            <a:spLocks noChangeArrowheads="1"/>
          </p:cNvSpPr>
          <p:nvPr/>
        </p:nvSpPr>
        <p:spPr bwMode="auto">
          <a:xfrm>
            <a:off x="8382000" y="5181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58394" name="Rectangle 33"/>
          <p:cNvSpPr>
            <a:spLocks noChangeArrowheads="1"/>
          </p:cNvSpPr>
          <p:nvPr/>
        </p:nvSpPr>
        <p:spPr bwMode="auto">
          <a:xfrm>
            <a:off x="8382000" y="5334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58395" name="Rectangle 34"/>
          <p:cNvSpPr>
            <a:spLocks noChangeArrowheads="1"/>
          </p:cNvSpPr>
          <p:nvPr/>
        </p:nvSpPr>
        <p:spPr bwMode="auto">
          <a:xfrm>
            <a:off x="8382000" y="5486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58396" name="Rectangle 35"/>
          <p:cNvSpPr>
            <a:spLocks noChangeArrowheads="1"/>
          </p:cNvSpPr>
          <p:nvPr/>
        </p:nvSpPr>
        <p:spPr bwMode="auto">
          <a:xfrm>
            <a:off x="8382000" y="5638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58397" name="Rectangle 36"/>
          <p:cNvSpPr>
            <a:spLocks noChangeArrowheads="1"/>
          </p:cNvSpPr>
          <p:nvPr/>
        </p:nvSpPr>
        <p:spPr bwMode="auto">
          <a:xfrm>
            <a:off x="7315200" y="4267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58398" name="Rectangle 37"/>
          <p:cNvSpPr>
            <a:spLocks noChangeArrowheads="1"/>
          </p:cNvSpPr>
          <p:nvPr/>
        </p:nvSpPr>
        <p:spPr bwMode="auto">
          <a:xfrm>
            <a:off x="59436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58399" name="Rectangle 38"/>
          <p:cNvSpPr>
            <a:spLocks noChangeArrowheads="1"/>
          </p:cNvSpPr>
          <p:nvPr/>
        </p:nvSpPr>
        <p:spPr bwMode="auto">
          <a:xfrm>
            <a:off x="4495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58400" name="Rectangle 39"/>
          <p:cNvSpPr>
            <a:spLocks noChangeArrowheads="1"/>
          </p:cNvSpPr>
          <p:nvPr/>
        </p:nvSpPr>
        <p:spPr bwMode="auto">
          <a:xfrm>
            <a:off x="2971800" y="3581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C27A13B-B018-4B55-BED8-44164D6BD8D9}" type="slidenum">
              <a:rPr lang="en-US" sz="1400" b="0">
                <a:latin typeface="Times New Roman" pitchFamily="18" charset="0"/>
              </a:rPr>
              <a:pPr eaLnBrk="1" hangingPunct="1"/>
              <a:t>57</a:t>
            </a:fld>
            <a:endParaRPr lang="en-US" sz="1400" b="0">
              <a:latin typeface="Times New Roman" pitchFamily="18" charset="0"/>
            </a:endParaRPr>
          </a:p>
        </p:txBody>
      </p:sp>
      <p:graphicFrame>
        <p:nvGraphicFramePr>
          <p:cNvPr id="59396"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59923"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9397"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59924"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9398"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59925"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9399"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59926"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9400"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59927"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9401"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59928"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9402"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59403"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59404"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59405"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59406"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59407"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59408"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9"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0"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1"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2"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3" name="Rectangle 28"/>
          <p:cNvSpPr>
            <a:spLocks noChangeArrowheads="1"/>
          </p:cNvSpPr>
          <p:nvPr/>
        </p:nvSpPr>
        <p:spPr bwMode="auto">
          <a:xfrm>
            <a:off x="83820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59414" name="Rectangle 29"/>
          <p:cNvSpPr>
            <a:spLocks noChangeArrowheads="1"/>
          </p:cNvSpPr>
          <p:nvPr/>
        </p:nvSpPr>
        <p:spPr bwMode="auto">
          <a:xfrm>
            <a:off x="83820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59415" name="Rectangle 30"/>
          <p:cNvSpPr>
            <a:spLocks noChangeArrowheads="1"/>
          </p:cNvSpPr>
          <p:nvPr/>
        </p:nvSpPr>
        <p:spPr bwMode="auto">
          <a:xfrm>
            <a:off x="8382000" y="4876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59416" name="Rectangle 31"/>
          <p:cNvSpPr>
            <a:spLocks noChangeArrowheads="1"/>
          </p:cNvSpPr>
          <p:nvPr/>
        </p:nvSpPr>
        <p:spPr bwMode="auto">
          <a:xfrm>
            <a:off x="8382000" y="5029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59417" name="Rectangle 32"/>
          <p:cNvSpPr>
            <a:spLocks noChangeArrowheads="1"/>
          </p:cNvSpPr>
          <p:nvPr/>
        </p:nvSpPr>
        <p:spPr bwMode="auto">
          <a:xfrm>
            <a:off x="8382000" y="5181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59418" name="Rectangle 33"/>
          <p:cNvSpPr>
            <a:spLocks noChangeArrowheads="1"/>
          </p:cNvSpPr>
          <p:nvPr/>
        </p:nvSpPr>
        <p:spPr bwMode="auto">
          <a:xfrm>
            <a:off x="8382000" y="5334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59419" name="Rectangle 34"/>
          <p:cNvSpPr>
            <a:spLocks noChangeArrowheads="1"/>
          </p:cNvSpPr>
          <p:nvPr/>
        </p:nvSpPr>
        <p:spPr bwMode="auto">
          <a:xfrm>
            <a:off x="8382000" y="5486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59420" name="Rectangle 35"/>
          <p:cNvSpPr>
            <a:spLocks noChangeArrowheads="1"/>
          </p:cNvSpPr>
          <p:nvPr/>
        </p:nvSpPr>
        <p:spPr bwMode="auto">
          <a:xfrm>
            <a:off x="8382000" y="5638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59421" name="Rectangle 36"/>
          <p:cNvSpPr>
            <a:spLocks noChangeArrowheads="1"/>
          </p:cNvSpPr>
          <p:nvPr/>
        </p:nvSpPr>
        <p:spPr bwMode="auto">
          <a:xfrm>
            <a:off x="8382000" y="579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59422" name="Rectangle 37"/>
          <p:cNvSpPr>
            <a:spLocks noChangeArrowheads="1"/>
          </p:cNvSpPr>
          <p:nvPr/>
        </p:nvSpPr>
        <p:spPr bwMode="auto">
          <a:xfrm>
            <a:off x="7315200" y="4343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59423" name="Rectangle 38"/>
          <p:cNvSpPr>
            <a:spLocks noChangeArrowheads="1"/>
          </p:cNvSpPr>
          <p:nvPr/>
        </p:nvSpPr>
        <p:spPr bwMode="auto">
          <a:xfrm>
            <a:off x="60960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59424" name="Rectangle 39"/>
          <p:cNvSpPr>
            <a:spLocks noChangeArrowheads="1"/>
          </p:cNvSpPr>
          <p:nvPr/>
        </p:nvSpPr>
        <p:spPr bwMode="auto">
          <a:xfrm>
            <a:off x="4495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F115873A-3B59-40F7-BF9D-DEC6CA699611}" type="slidenum">
              <a:rPr lang="en-US" sz="1400" b="0">
                <a:latin typeface="Times New Roman" pitchFamily="18" charset="0"/>
              </a:rPr>
              <a:pPr eaLnBrk="1" hangingPunct="1"/>
              <a:t>58</a:t>
            </a:fld>
            <a:endParaRPr lang="en-US" sz="1400" b="0">
              <a:latin typeface="Times New Roman" pitchFamily="18" charset="0"/>
            </a:endParaRPr>
          </a:p>
        </p:txBody>
      </p:sp>
      <p:graphicFrame>
        <p:nvGraphicFramePr>
          <p:cNvPr id="60420"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60947"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0421"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60948"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0422"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60949"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0423"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60950"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0424"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60951"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0425"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60952"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0426"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60427"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60428"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60429"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60430"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60431"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60432"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3"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4"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5"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6"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7" name="Rectangle 28"/>
          <p:cNvSpPr>
            <a:spLocks noChangeArrowheads="1"/>
          </p:cNvSpPr>
          <p:nvPr/>
        </p:nvSpPr>
        <p:spPr bwMode="auto">
          <a:xfrm>
            <a:off x="83820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60438" name="Rectangle 29"/>
          <p:cNvSpPr>
            <a:spLocks noChangeArrowheads="1"/>
          </p:cNvSpPr>
          <p:nvPr/>
        </p:nvSpPr>
        <p:spPr bwMode="auto">
          <a:xfrm>
            <a:off x="83820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60439" name="Rectangle 30"/>
          <p:cNvSpPr>
            <a:spLocks noChangeArrowheads="1"/>
          </p:cNvSpPr>
          <p:nvPr/>
        </p:nvSpPr>
        <p:spPr bwMode="auto">
          <a:xfrm>
            <a:off x="8382000" y="4876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60440" name="Rectangle 31"/>
          <p:cNvSpPr>
            <a:spLocks noChangeArrowheads="1"/>
          </p:cNvSpPr>
          <p:nvPr/>
        </p:nvSpPr>
        <p:spPr bwMode="auto">
          <a:xfrm>
            <a:off x="8382000" y="5029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60441" name="Rectangle 32"/>
          <p:cNvSpPr>
            <a:spLocks noChangeArrowheads="1"/>
          </p:cNvSpPr>
          <p:nvPr/>
        </p:nvSpPr>
        <p:spPr bwMode="auto">
          <a:xfrm>
            <a:off x="8382000" y="5181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60442" name="Rectangle 33"/>
          <p:cNvSpPr>
            <a:spLocks noChangeArrowheads="1"/>
          </p:cNvSpPr>
          <p:nvPr/>
        </p:nvSpPr>
        <p:spPr bwMode="auto">
          <a:xfrm>
            <a:off x="8382000" y="5334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60443" name="Rectangle 34"/>
          <p:cNvSpPr>
            <a:spLocks noChangeArrowheads="1"/>
          </p:cNvSpPr>
          <p:nvPr/>
        </p:nvSpPr>
        <p:spPr bwMode="auto">
          <a:xfrm>
            <a:off x="8382000" y="5486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60444" name="Rectangle 35"/>
          <p:cNvSpPr>
            <a:spLocks noChangeArrowheads="1"/>
          </p:cNvSpPr>
          <p:nvPr/>
        </p:nvSpPr>
        <p:spPr bwMode="auto">
          <a:xfrm>
            <a:off x="8382000" y="5638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60445" name="Rectangle 36"/>
          <p:cNvSpPr>
            <a:spLocks noChangeArrowheads="1"/>
          </p:cNvSpPr>
          <p:nvPr/>
        </p:nvSpPr>
        <p:spPr bwMode="auto">
          <a:xfrm>
            <a:off x="8382000" y="579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60446" name="Rectangle 37"/>
          <p:cNvSpPr>
            <a:spLocks noChangeArrowheads="1"/>
          </p:cNvSpPr>
          <p:nvPr/>
        </p:nvSpPr>
        <p:spPr bwMode="auto">
          <a:xfrm>
            <a:off x="8382000" y="594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60447" name="Rectangle 38"/>
          <p:cNvSpPr>
            <a:spLocks noChangeArrowheads="1"/>
          </p:cNvSpPr>
          <p:nvPr/>
        </p:nvSpPr>
        <p:spPr bwMode="auto">
          <a:xfrm>
            <a:off x="7315200" y="4267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60448" name="Rectangle 39"/>
          <p:cNvSpPr>
            <a:spLocks noChangeArrowheads="1"/>
          </p:cNvSpPr>
          <p:nvPr/>
        </p:nvSpPr>
        <p:spPr bwMode="auto">
          <a:xfrm>
            <a:off x="6019800" y="3581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3A820F2D-B325-4117-9A85-FA6B494FFD38}" type="slidenum">
              <a:rPr lang="en-US" sz="1400" b="0">
                <a:latin typeface="Times New Roman" pitchFamily="18" charset="0"/>
              </a:rPr>
              <a:pPr eaLnBrk="1" hangingPunct="1"/>
              <a:t>59</a:t>
            </a:fld>
            <a:endParaRPr lang="en-US" sz="1400" b="0">
              <a:latin typeface="Times New Roman" pitchFamily="18" charset="0"/>
            </a:endParaRPr>
          </a:p>
        </p:txBody>
      </p:sp>
      <p:graphicFrame>
        <p:nvGraphicFramePr>
          <p:cNvPr id="61444"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61971"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1445"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61972"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1446"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61973"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1447"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61974"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1448"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61975"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1449"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61976"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1450"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61451"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61452"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61453"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61454"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61455"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61456"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7"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8"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9"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0"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1" name="Rectangle 28"/>
          <p:cNvSpPr>
            <a:spLocks noChangeArrowheads="1"/>
          </p:cNvSpPr>
          <p:nvPr/>
        </p:nvSpPr>
        <p:spPr bwMode="auto">
          <a:xfrm>
            <a:off x="83820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61462" name="Rectangle 29"/>
          <p:cNvSpPr>
            <a:spLocks noChangeArrowheads="1"/>
          </p:cNvSpPr>
          <p:nvPr/>
        </p:nvSpPr>
        <p:spPr bwMode="auto">
          <a:xfrm>
            <a:off x="83820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61463" name="Rectangle 30"/>
          <p:cNvSpPr>
            <a:spLocks noChangeArrowheads="1"/>
          </p:cNvSpPr>
          <p:nvPr/>
        </p:nvSpPr>
        <p:spPr bwMode="auto">
          <a:xfrm>
            <a:off x="8382000" y="4876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61464" name="Rectangle 31"/>
          <p:cNvSpPr>
            <a:spLocks noChangeArrowheads="1"/>
          </p:cNvSpPr>
          <p:nvPr/>
        </p:nvSpPr>
        <p:spPr bwMode="auto">
          <a:xfrm>
            <a:off x="8382000" y="5029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61465" name="Rectangle 32"/>
          <p:cNvSpPr>
            <a:spLocks noChangeArrowheads="1"/>
          </p:cNvSpPr>
          <p:nvPr/>
        </p:nvSpPr>
        <p:spPr bwMode="auto">
          <a:xfrm>
            <a:off x="8382000" y="5181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61466" name="Rectangle 33"/>
          <p:cNvSpPr>
            <a:spLocks noChangeArrowheads="1"/>
          </p:cNvSpPr>
          <p:nvPr/>
        </p:nvSpPr>
        <p:spPr bwMode="auto">
          <a:xfrm>
            <a:off x="8382000" y="5334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61467" name="Rectangle 34"/>
          <p:cNvSpPr>
            <a:spLocks noChangeArrowheads="1"/>
          </p:cNvSpPr>
          <p:nvPr/>
        </p:nvSpPr>
        <p:spPr bwMode="auto">
          <a:xfrm>
            <a:off x="8382000" y="5486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61468" name="Rectangle 35"/>
          <p:cNvSpPr>
            <a:spLocks noChangeArrowheads="1"/>
          </p:cNvSpPr>
          <p:nvPr/>
        </p:nvSpPr>
        <p:spPr bwMode="auto">
          <a:xfrm>
            <a:off x="8382000" y="5638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61469" name="Rectangle 36"/>
          <p:cNvSpPr>
            <a:spLocks noChangeArrowheads="1"/>
          </p:cNvSpPr>
          <p:nvPr/>
        </p:nvSpPr>
        <p:spPr bwMode="auto">
          <a:xfrm>
            <a:off x="8382000" y="579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61470" name="Rectangle 37"/>
          <p:cNvSpPr>
            <a:spLocks noChangeArrowheads="1"/>
          </p:cNvSpPr>
          <p:nvPr/>
        </p:nvSpPr>
        <p:spPr bwMode="auto">
          <a:xfrm>
            <a:off x="8382000" y="594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61471" name="Rectangle 38"/>
          <p:cNvSpPr>
            <a:spLocks noChangeArrowheads="1"/>
          </p:cNvSpPr>
          <p:nvPr/>
        </p:nvSpPr>
        <p:spPr bwMode="auto">
          <a:xfrm>
            <a:off x="8382000" y="609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61472" name="Rectangle 39"/>
          <p:cNvSpPr>
            <a:spLocks noChangeArrowheads="1"/>
          </p:cNvSpPr>
          <p:nvPr/>
        </p:nvSpPr>
        <p:spPr bwMode="auto">
          <a:xfrm>
            <a:off x="7315200" y="4343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AFB5CD0-A96B-4E2B-82D4-38C2C0DBB9A2}" type="slidenum">
              <a:rPr lang="en-US" sz="1400" b="0" smtClean="0">
                <a:latin typeface="Times New Roman" pitchFamily="18" charset="0"/>
              </a:rPr>
              <a:pPr eaLnBrk="1" hangingPunct="1"/>
              <a:t>6</a:t>
            </a:fld>
            <a:endParaRPr lang="en-US" sz="1400" b="0" smtClean="0">
              <a:latin typeface="Times New Roman" pitchFamily="18" charset="0"/>
            </a:endParaRPr>
          </a:p>
        </p:txBody>
      </p:sp>
      <p:pic>
        <p:nvPicPr>
          <p:cNvPr id="8195" name="Picture 2" descr="http://2.bp.blogspot.com/-9CW_O9cmEug/TmWHuuwj7qI/AAAAAAAAAA4/54bVve3BcNg/s1600/ScreenShot049.bmp"/>
          <p:cNvPicPr>
            <a:picLocks noChangeAspect="1" noChangeArrowheads="1"/>
          </p:cNvPicPr>
          <p:nvPr/>
        </p:nvPicPr>
        <p:blipFill rotWithShape="1">
          <a:blip r:embed="rId3">
            <a:extLst>
              <a:ext uri="{28A0092B-C50C-407E-A947-70E740481C1C}">
                <a14:useLocalDpi xmlns:a14="http://schemas.microsoft.com/office/drawing/2010/main" val="0"/>
              </a:ext>
            </a:extLst>
          </a:blip>
          <a:srcRect l="21498"/>
          <a:stretch/>
        </p:blipFill>
        <p:spPr bwMode="auto">
          <a:xfrm>
            <a:off x="2251494" y="1676400"/>
            <a:ext cx="6041606" cy="491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
          <p:cNvSpPr>
            <a:spLocks noChangeArrowheads="1"/>
          </p:cNvSpPr>
          <p:nvPr/>
        </p:nvSpPr>
        <p:spPr bwMode="auto">
          <a:xfrm>
            <a:off x="596900" y="152400"/>
            <a:ext cx="81661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Modern art?</a:t>
            </a:r>
            <a:br>
              <a:rPr lang="en-US" sz="4400"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br>
            <a:r>
              <a:rPr lang="en-US" sz="4400"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 </a:t>
            </a:r>
            <a:endParaRPr lang="en-US" sz="4400"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D204D6B-2827-47B3-9399-E9300331B0F4}" type="slidenum">
              <a:rPr lang="en-US" sz="1400" b="0">
                <a:latin typeface="Times New Roman" pitchFamily="18" charset="0"/>
              </a:rPr>
              <a:pPr eaLnBrk="1" hangingPunct="1"/>
              <a:t>60</a:t>
            </a:fld>
            <a:endParaRPr lang="en-US" sz="1400" b="0">
              <a:latin typeface="Times New Roman" pitchFamily="18" charset="0"/>
            </a:endParaRPr>
          </a:p>
        </p:txBody>
      </p:sp>
      <p:graphicFrame>
        <p:nvGraphicFramePr>
          <p:cNvPr id="62468"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62995"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2469"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62996"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2470"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62997"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2471"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62998"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2472"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62999"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2473"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63000"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2474" name="Text Box 17"/>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62475"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62476"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62477"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62478"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62479"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62480"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1"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2"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3"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4"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5" name="Rectangle 28"/>
          <p:cNvSpPr>
            <a:spLocks noChangeArrowheads="1"/>
          </p:cNvSpPr>
          <p:nvPr/>
        </p:nvSpPr>
        <p:spPr bwMode="auto">
          <a:xfrm>
            <a:off x="83820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62486" name="Rectangle 29"/>
          <p:cNvSpPr>
            <a:spLocks noChangeArrowheads="1"/>
          </p:cNvSpPr>
          <p:nvPr/>
        </p:nvSpPr>
        <p:spPr bwMode="auto">
          <a:xfrm>
            <a:off x="83820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62487" name="Rectangle 30"/>
          <p:cNvSpPr>
            <a:spLocks noChangeArrowheads="1"/>
          </p:cNvSpPr>
          <p:nvPr/>
        </p:nvSpPr>
        <p:spPr bwMode="auto">
          <a:xfrm>
            <a:off x="8382000" y="4876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62488" name="Rectangle 31"/>
          <p:cNvSpPr>
            <a:spLocks noChangeArrowheads="1"/>
          </p:cNvSpPr>
          <p:nvPr/>
        </p:nvSpPr>
        <p:spPr bwMode="auto">
          <a:xfrm>
            <a:off x="8382000" y="5029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62489" name="Rectangle 32"/>
          <p:cNvSpPr>
            <a:spLocks noChangeArrowheads="1"/>
          </p:cNvSpPr>
          <p:nvPr/>
        </p:nvSpPr>
        <p:spPr bwMode="auto">
          <a:xfrm>
            <a:off x="8382000" y="5181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62490" name="Rectangle 33"/>
          <p:cNvSpPr>
            <a:spLocks noChangeArrowheads="1"/>
          </p:cNvSpPr>
          <p:nvPr/>
        </p:nvSpPr>
        <p:spPr bwMode="auto">
          <a:xfrm>
            <a:off x="8382000" y="5334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62491" name="Rectangle 34"/>
          <p:cNvSpPr>
            <a:spLocks noChangeArrowheads="1"/>
          </p:cNvSpPr>
          <p:nvPr/>
        </p:nvSpPr>
        <p:spPr bwMode="auto">
          <a:xfrm>
            <a:off x="8382000" y="5486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62492" name="Rectangle 35"/>
          <p:cNvSpPr>
            <a:spLocks noChangeArrowheads="1"/>
          </p:cNvSpPr>
          <p:nvPr/>
        </p:nvSpPr>
        <p:spPr bwMode="auto">
          <a:xfrm>
            <a:off x="8382000" y="5638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62493" name="Rectangle 36"/>
          <p:cNvSpPr>
            <a:spLocks noChangeArrowheads="1"/>
          </p:cNvSpPr>
          <p:nvPr/>
        </p:nvSpPr>
        <p:spPr bwMode="auto">
          <a:xfrm>
            <a:off x="8382000" y="579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62494" name="Rectangle 37"/>
          <p:cNvSpPr>
            <a:spLocks noChangeArrowheads="1"/>
          </p:cNvSpPr>
          <p:nvPr/>
        </p:nvSpPr>
        <p:spPr bwMode="auto">
          <a:xfrm>
            <a:off x="8382000" y="594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62495" name="Rectangle 38"/>
          <p:cNvSpPr>
            <a:spLocks noChangeArrowheads="1"/>
          </p:cNvSpPr>
          <p:nvPr/>
        </p:nvSpPr>
        <p:spPr bwMode="auto">
          <a:xfrm>
            <a:off x="8382000" y="609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62496" name="Rectangle 39"/>
          <p:cNvSpPr>
            <a:spLocks noChangeArrowheads="1"/>
          </p:cNvSpPr>
          <p:nvPr/>
        </p:nvSpPr>
        <p:spPr bwMode="auto">
          <a:xfrm>
            <a:off x="8382000" y="624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smtClean="0"/>
              <a:t>Multi-Hop Wireless Ad Hoc Networks </a:t>
            </a:r>
            <a:r>
              <a:rPr lang="en-US" sz="1600" smtClean="0"/>
              <a:t/>
            </a:r>
            <a:br>
              <a:rPr lang="en-US" sz="1600" smtClean="0"/>
            </a:br>
            <a:endParaRPr lang="en-US" sz="16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46B8C1A-2E77-4DD4-A869-E1EED3E88169}" type="slidenum">
              <a:rPr lang="en-US" sz="1400" b="0" smtClean="0">
                <a:latin typeface="Times New Roman" pitchFamily="18" charset="0"/>
              </a:rPr>
              <a:pPr eaLnBrk="1" hangingPunct="1"/>
              <a:t>61</a:t>
            </a:fld>
            <a:endParaRPr lang="en-US" sz="1400" b="0" smtClean="0">
              <a:latin typeface="Times New Roman" pitchFamily="18" charset="0"/>
            </a:endParaRPr>
          </a:p>
        </p:txBody>
      </p:sp>
      <p:sp>
        <p:nvSpPr>
          <p:cNvPr id="63490" name="Title 1"/>
          <p:cNvSpPr>
            <a:spLocks noGrp="1"/>
          </p:cNvSpPr>
          <p:nvPr>
            <p:ph type="title"/>
          </p:nvPr>
        </p:nvSpPr>
        <p:spPr/>
        <p:txBody>
          <a:bodyPr/>
          <a:lstStyle/>
          <a:p>
            <a:r>
              <a:rPr lang="en-US" smtClean="0"/>
              <a:t>Wireless Multihop Networks</a:t>
            </a:r>
          </a:p>
        </p:txBody>
      </p:sp>
      <p:sp>
        <p:nvSpPr>
          <p:cNvPr id="3" name="Content Placeholder 2"/>
          <p:cNvSpPr>
            <a:spLocks noGrp="1"/>
          </p:cNvSpPr>
          <p:nvPr>
            <p:ph sz="quarter" idx="13"/>
          </p:nvPr>
        </p:nvSpPr>
        <p:spPr/>
        <p:txBody>
          <a:bodyPr/>
          <a:lstStyle/>
          <a:p>
            <a:r>
              <a:rPr lang="en-US" smtClean="0"/>
              <a:t>Vehicular Networks</a:t>
            </a:r>
          </a:p>
          <a:p>
            <a:pPr lvl="1"/>
            <a:r>
              <a:rPr lang="en-US" smtClean="0"/>
              <a:t>Delay Tolerant (batch) sending over several hops carry data to a base station</a:t>
            </a:r>
          </a:p>
          <a:p>
            <a:r>
              <a:rPr lang="en-US" smtClean="0"/>
              <a:t>Common in Sensor Network for periodically transmitting data</a:t>
            </a:r>
          </a:p>
          <a:p>
            <a:pPr lvl="1"/>
            <a:r>
              <a:rPr lang="en-US" smtClean="0"/>
              <a:t>Infrastructure Monitoring</a:t>
            </a:r>
          </a:p>
          <a:p>
            <a:pPr lvl="2"/>
            <a:r>
              <a:rPr lang="en-US" smtClean="0"/>
              <a:t>E.g., structural health monitoring of the Golden Gate Bridge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865D1F6-1321-4808-9C89-BFE98A7DC9E5}" type="slidenum">
              <a:rPr lang="en-US" sz="1400" b="0">
                <a:latin typeface="Times New Roman" pitchFamily="18" charset="0"/>
              </a:rPr>
              <a:pPr eaLnBrk="1" hangingPunct="1"/>
              <a:t>62</a:t>
            </a:fld>
            <a:endParaRPr lang="en-US" sz="1400" b="0">
              <a:latin typeface="Times New Roman" pitchFamily="18" charset="0"/>
            </a:endParaRPr>
          </a:p>
        </p:txBody>
      </p:sp>
      <p:graphicFrame>
        <p:nvGraphicFramePr>
          <p:cNvPr id="44036"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102458" name="Bitmap Image" r:id="rId4" imgW="1448002" imgH="1457143" progId="">
                  <p:embed/>
                </p:oleObj>
              </mc:Choice>
              <mc:Fallback>
                <p:oleObj name="Bitmap Image" r:id="rId4" imgW="1448002" imgH="145714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37"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102459" name="Bitmap Image" r:id="rId6" imgW="1448002" imgH="1457143" progId="">
                  <p:embed/>
                </p:oleObj>
              </mc:Choice>
              <mc:Fallback>
                <p:oleObj name="Bitmap Image" r:id="rId6" imgW="1448002" imgH="145714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38"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102460" name="Bitmap Image" r:id="rId7" imgW="1448002" imgH="1457143" progId="">
                  <p:embed/>
                </p:oleObj>
              </mc:Choice>
              <mc:Fallback>
                <p:oleObj name="Bitmap Image" r:id="rId7" imgW="1448002" imgH="145714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39" name="Object 5"/>
          <p:cNvGraphicFramePr>
            <a:graphicFrameLocks noChangeAspect="1"/>
          </p:cNvGraphicFramePr>
          <p:nvPr/>
        </p:nvGraphicFramePr>
        <p:xfrm>
          <a:off x="7924800" y="2133600"/>
          <a:ext cx="609600" cy="609600"/>
        </p:xfrm>
        <a:graphic>
          <a:graphicData uri="http://schemas.openxmlformats.org/presentationml/2006/ole">
            <mc:AlternateContent xmlns:mc="http://schemas.openxmlformats.org/markup-compatibility/2006">
              <mc:Choice xmlns:v="urn:schemas-microsoft-com:vml" Requires="v">
                <p:oleObj spid="_x0000_s102461" name="Bitmap Image" r:id="rId8" imgW="1448002" imgH="1457143" progId="">
                  <p:embed/>
                </p:oleObj>
              </mc:Choice>
              <mc:Fallback>
                <p:oleObj name="Bitmap Image" r:id="rId8" imgW="1448002" imgH="1457143" progId="">
                  <p:embed/>
                  <p:pic>
                    <p:nvPicPr>
                      <p:cNvPr id="0" name=""/>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7924800" y="2133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0" name="Object 6"/>
          <p:cNvGraphicFramePr>
            <a:graphicFrameLocks noChangeAspect="1"/>
          </p:cNvGraphicFramePr>
          <p:nvPr/>
        </p:nvGraphicFramePr>
        <p:xfrm>
          <a:off x="5486400" y="1524000"/>
          <a:ext cx="609600" cy="609600"/>
        </p:xfrm>
        <a:graphic>
          <a:graphicData uri="http://schemas.openxmlformats.org/presentationml/2006/ole">
            <mc:AlternateContent xmlns:mc="http://schemas.openxmlformats.org/markup-compatibility/2006">
              <mc:Choice xmlns:v="urn:schemas-microsoft-com:vml" Requires="v">
                <p:oleObj spid="_x0000_s102462" name="Bitmap Image" r:id="rId9" imgW="1448002" imgH="1457143" progId="">
                  <p:embed/>
                </p:oleObj>
              </mc:Choice>
              <mc:Fallback>
                <p:oleObj name="Bitmap Image" r:id="rId9" imgW="1448002" imgH="1457143" progId="">
                  <p:embed/>
                  <p:pic>
                    <p:nvPicPr>
                      <p:cNvPr id="0" name=""/>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5486400" y="1524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1" name="Object 7"/>
          <p:cNvGraphicFramePr>
            <a:graphicFrameLocks noChangeAspect="1"/>
          </p:cNvGraphicFramePr>
          <p:nvPr/>
        </p:nvGraphicFramePr>
        <p:xfrm>
          <a:off x="4572000" y="4876800"/>
          <a:ext cx="609600" cy="609600"/>
        </p:xfrm>
        <a:graphic>
          <a:graphicData uri="http://schemas.openxmlformats.org/presentationml/2006/ole">
            <mc:AlternateContent xmlns:mc="http://schemas.openxmlformats.org/markup-compatibility/2006">
              <mc:Choice xmlns:v="urn:schemas-microsoft-com:vml" Requires="v">
                <p:oleObj spid="_x0000_s102463" name="Bitmap Image" r:id="rId10" imgW="1448002" imgH="1457143" progId="">
                  <p:embed/>
                </p:oleObj>
              </mc:Choice>
              <mc:Fallback>
                <p:oleObj name="Bitmap Image" r:id="rId10" imgW="1448002" imgH="1457143" progId="">
                  <p:embed/>
                  <p:pic>
                    <p:nvPicPr>
                      <p:cNvPr id="0" name=""/>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4572000" y="4876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2" name="Object 8"/>
          <p:cNvGraphicFramePr>
            <a:graphicFrameLocks noChangeAspect="1"/>
          </p:cNvGraphicFramePr>
          <p:nvPr/>
        </p:nvGraphicFramePr>
        <p:xfrm>
          <a:off x="6400800" y="5486400"/>
          <a:ext cx="609600" cy="609600"/>
        </p:xfrm>
        <a:graphic>
          <a:graphicData uri="http://schemas.openxmlformats.org/presentationml/2006/ole">
            <mc:AlternateContent xmlns:mc="http://schemas.openxmlformats.org/markup-compatibility/2006">
              <mc:Choice xmlns:v="urn:schemas-microsoft-com:vml" Requires="v">
                <p:oleObj spid="_x0000_s102464" name="Bitmap Image" r:id="rId11" imgW="1448002" imgH="1457143" progId="">
                  <p:embed/>
                </p:oleObj>
              </mc:Choice>
              <mc:Fallback>
                <p:oleObj name="Bitmap Image" r:id="rId11" imgW="1448002" imgH="1457143" progId="">
                  <p:embed/>
                  <p:pic>
                    <p:nvPicPr>
                      <p:cNvPr id="0" name=""/>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6400800" y="54864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3" name="Object 9"/>
          <p:cNvGraphicFramePr>
            <a:graphicFrameLocks noChangeAspect="1"/>
          </p:cNvGraphicFramePr>
          <p:nvPr/>
        </p:nvGraphicFramePr>
        <p:xfrm>
          <a:off x="3048000" y="5486400"/>
          <a:ext cx="609600" cy="609600"/>
        </p:xfrm>
        <a:graphic>
          <a:graphicData uri="http://schemas.openxmlformats.org/presentationml/2006/ole">
            <mc:AlternateContent xmlns:mc="http://schemas.openxmlformats.org/markup-compatibility/2006">
              <mc:Choice xmlns:v="urn:schemas-microsoft-com:vml" Requires="v">
                <p:oleObj spid="_x0000_s102465" name="Bitmap Image" r:id="rId12" imgW="1448002" imgH="1457143" progId="">
                  <p:embed/>
                </p:oleObj>
              </mc:Choice>
              <mc:Fallback>
                <p:oleObj name="Bitmap Image" r:id="rId12" imgW="1448002" imgH="1457143" progId="">
                  <p:embed/>
                  <p:pic>
                    <p:nvPicPr>
                      <p:cNvPr id="0" name=""/>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3048000" y="54864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4" name="Object 10"/>
          <p:cNvGraphicFramePr>
            <a:graphicFrameLocks noChangeAspect="1"/>
          </p:cNvGraphicFramePr>
          <p:nvPr/>
        </p:nvGraphicFramePr>
        <p:xfrm>
          <a:off x="3962400" y="1828800"/>
          <a:ext cx="609600" cy="609600"/>
        </p:xfrm>
        <a:graphic>
          <a:graphicData uri="http://schemas.openxmlformats.org/presentationml/2006/ole">
            <mc:AlternateContent xmlns:mc="http://schemas.openxmlformats.org/markup-compatibility/2006">
              <mc:Choice xmlns:v="urn:schemas-microsoft-com:vml" Requires="v">
                <p:oleObj spid="_x0000_s102466" name="Bitmap Image" r:id="rId13" imgW="1448002" imgH="1457143" progId="">
                  <p:embed/>
                </p:oleObj>
              </mc:Choice>
              <mc:Fallback>
                <p:oleObj name="Bitmap Image" r:id="rId13" imgW="1448002" imgH="1457143" progId="">
                  <p:embed/>
                  <p:pic>
                    <p:nvPicPr>
                      <p:cNvPr id="0" name=""/>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39624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5" name="Object 11"/>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102467" name="Bitmap Image" r:id="rId14" imgW="1448002" imgH="1457143" progId="">
                  <p:embed/>
                </p:oleObj>
              </mc:Choice>
              <mc:Fallback>
                <p:oleObj name="Bitmap Image" r:id="rId14" imgW="1448002" imgH="145714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6" name="Object 12"/>
          <p:cNvGraphicFramePr>
            <a:graphicFrameLocks noChangeAspect="1"/>
          </p:cNvGraphicFramePr>
          <p:nvPr/>
        </p:nvGraphicFramePr>
        <p:xfrm>
          <a:off x="914400" y="5181600"/>
          <a:ext cx="609600" cy="609600"/>
        </p:xfrm>
        <a:graphic>
          <a:graphicData uri="http://schemas.openxmlformats.org/presentationml/2006/ole">
            <mc:AlternateContent xmlns:mc="http://schemas.openxmlformats.org/markup-compatibility/2006">
              <mc:Choice xmlns:v="urn:schemas-microsoft-com:vml" Requires="v">
                <p:oleObj spid="_x0000_s102468" name="Bitmap Image" r:id="rId15" imgW="1448002" imgH="1457143" progId="">
                  <p:embed/>
                </p:oleObj>
              </mc:Choice>
              <mc:Fallback>
                <p:oleObj name="Bitmap Image" r:id="rId15" imgW="1448002" imgH="1457143" progId="">
                  <p:embed/>
                  <p:pic>
                    <p:nvPicPr>
                      <p:cNvPr id="0" name=""/>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914400" y="5181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7" name="Object 13"/>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102469" name="Bitmap Image" r:id="rId16" imgW="1448002" imgH="1457143" progId="">
                  <p:embed/>
                </p:oleObj>
              </mc:Choice>
              <mc:Fallback>
                <p:oleObj name="Bitmap Image" r:id="rId16" imgW="1448002" imgH="145714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8" name="Object 14"/>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102470" name="Bitmap Image" r:id="rId17" imgW="1448002" imgH="1457143" progId="">
                  <p:embed/>
                </p:oleObj>
              </mc:Choice>
              <mc:Fallback>
                <p:oleObj name="Bitmap Image" r:id="rId17" imgW="1448002" imgH="145714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4049" name="Object 15"/>
          <p:cNvGraphicFramePr>
            <a:graphicFrameLocks noChangeAspect="1"/>
          </p:cNvGraphicFramePr>
          <p:nvPr/>
        </p:nvGraphicFramePr>
        <p:xfrm>
          <a:off x="2438400" y="4267200"/>
          <a:ext cx="609600" cy="609600"/>
        </p:xfrm>
        <a:graphic>
          <a:graphicData uri="http://schemas.openxmlformats.org/presentationml/2006/ole">
            <mc:AlternateContent xmlns:mc="http://schemas.openxmlformats.org/markup-compatibility/2006">
              <mc:Choice xmlns:v="urn:schemas-microsoft-com:vml" Requires="v">
                <p:oleObj spid="_x0000_s102471" name="Bitmap Image" r:id="rId18" imgW="1448002" imgH="1457143" progId="">
                  <p:embed/>
                </p:oleObj>
              </mc:Choice>
              <mc:Fallback>
                <p:oleObj name="Bitmap Image" r:id="rId18" imgW="1448002" imgH="1457143" progId="">
                  <p:embed/>
                  <p:pic>
                    <p:nvPicPr>
                      <p:cNvPr id="0" name=""/>
                      <p:cNvPicPr>
                        <a:picLocks noChangeAspect="1" noChangeArrowheads="1"/>
                      </p:cNvPicPr>
                      <p:nvPr/>
                    </p:nvPicPr>
                    <p:blipFill>
                      <a:blip r:embed="rId5">
                        <a:lum bright="54000" contrast="-6000"/>
                        <a:extLst>
                          <a:ext uri="{28A0092B-C50C-407E-A947-70E740481C1C}">
                            <a14:useLocalDpi xmlns:a14="http://schemas.microsoft.com/office/drawing/2010/main" val="0"/>
                          </a:ext>
                        </a:extLst>
                      </a:blip>
                      <a:srcRect/>
                      <a:stretch>
                        <a:fillRect/>
                      </a:stretch>
                    </p:blipFill>
                    <p:spPr bwMode="auto">
                      <a:xfrm>
                        <a:off x="2438400" y="42672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4050" name="Text Box 18"/>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44051" name="Text Box 19"/>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44052" name="Text Box 20"/>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44053" name="Text Box 21"/>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44054" name="Text Box 22"/>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44055" name="Line 23"/>
          <p:cNvSpPr>
            <a:spLocks noChangeShapeType="1"/>
          </p:cNvSpPr>
          <p:nvPr/>
        </p:nvSpPr>
        <p:spPr bwMode="auto">
          <a:xfrm>
            <a:off x="1828800" y="2438400"/>
            <a:ext cx="304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6" name="Line 24"/>
          <p:cNvSpPr>
            <a:spLocks noChangeShapeType="1"/>
          </p:cNvSpPr>
          <p:nvPr/>
        </p:nvSpPr>
        <p:spPr bwMode="auto">
          <a:xfrm>
            <a:off x="2743200" y="3581400"/>
            <a:ext cx="914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7" name="Line 25"/>
          <p:cNvSpPr>
            <a:spLocks noChangeShapeType="1"/>
          </p:cNvSpPr>
          <p:nvPr/>
        </p:nvSpPr>
        <p:spPr bwMode="auto">
          <a:xfrm flipV="1">
            <a:off x="4267200" y="3352800"/>
            <a:ext cx="914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8" name="Line 26"/>
          <p:cNvSpPr>
            <a:spLocks noChangeShapeType="1"/>
          </p:cNvSpPr>
          <p:nvPr/>
        </p:nvSpPr>
        <p:spPr bwMode="auto">
          <a:xfrm>
            <a:off x="5791200" y="3429000"/>
            <a:ext cx="914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9" name="Line 27"/>
          <p:cNvSpPr>
            <a:spLocks noChangeShapeType="1"/>
          </p:cNvSpPr>
          <p:nvPr/>
        </p:nvSpPr>
        <p:spPr bwMode="auto">
          <a:xfrm>
            <a:off x="7315200" y="4267200"/>
            <a:ext cx="304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60" name="Text Box 2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29" name="Rectangle 2"/>
          <p:cNvSpPr txBox="1">
            <a:spLocks noChangeArrowheads="1"/>
          </p:cNvSpPr>
          <p:nvPr/>
        </p:nvSpPr>
        <p:spPr>
          <a:xfrm>
            <a:off x="-122477" y="152400"/>
            <a:ext cx="9296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sz="4000" dirty="0"/>
              <a:t>The end of </a:t>
            </a:r>
            <a:r>
              <a:rPr lang="en-US" sz="4000" dirty="0" smtClean="0"/>
              <a:t>phone companies &amp; ISPs?</a:t>
            </a:r>
            <a:endParaRPr lang="en-US" sz="4000" dirty="0"/>
          </a:p>
        </p:txBody>
      </p:sp>
      <p:sp>
        <p:nvSpPr>
          <p:cNvPr id="3" name="Rectangle 2"/>
          <p:cNvSpPr/>
          <p:nvPr/>
        </p:nvSpPr>
        <p:spPr>
          <a:xfrm>
            <a:off x="472281" y="990600"/>
            <a:ext cx="4800600" cy="954107"/>
          </a:xfrm>
          <a:prstGeom prst="rect">
            <a:avLst/>
          </a:prstGeom>
        </p:spPr>
        <p:txBody>
          <a:bodyPr wrap="square">
            <a:spAutoFit/>
          </a:bodyPr>
          <a:lstStyle/>
          <a:p>
            <a:pPr lvl="1">
              <a:buFont typeface="Arial" pitchFamily="34" charset="0"/>
              <a:buChar char="•"/>
              <a:defRPr/>
            </a:pPr>
            <a:r>
              <a:rPr lang="en-US" sz="2800" dirty="0"/>
              <a:t>Self healing</a:t>
            </a:r>
          </a:p>
          <a:p>
            <a:pPr lvl="1">
              <a:buFont typeface="Arial" pitchFamily="34" charset="0"/>
              <a:buChar char="•"/>
              <a:defRPr/>
            </a:pPr>
            <a:r>
              <a:rPr lang="en-US" sz="2800" dirty="0"/>
              <a:t>Multipath routing </a:t>
            </a:r>
          </a:p>
        </p:txBody>
      </p:sp>
    </p:spTree>
    <p:extLst>
      <p:ext uri="{BB962C8B-B14F-4D97-AF65-F5344CB8AC3E}">
        <p14:creationId xmlns:p14="http://schemas.microsoft.com/office/powerpoint/2010/main" val="42693147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C34FCC4-6620-425B-8332-6E0358A86F1F}" type="slidenum">
              <a:rPr lang="en-US" sz="1400" b="0" smtClean="0">
                <a:latin typeface="Times New Roman" pitchFamily="18" charset="0"/>
              </a:rPr>
              <a:pPr eaLnBrk="1" hangingPunct="1"/>
              <a:t>63</a:t>
            </a:fld>
            <a:endParaRPr lang="en-US" sz="1400" b="0" smtClean="0">
              <a:latin typeface="Times New Roman" pitchFamily="18" charset="0"/>
            </a:endParaRPr>
          </a:p>
        </p:txBody>
      </p:sp>
      <p:sp>
        <p:nvSpPr>
          <p:cNvPr id="66562" name="Title 1"/>
          <p:cNvSpPr>
            <a:spLocks noGrp="1"/>
          </p:cNvSpPr>
          <p:nvPr>
            <p:ph type="ctrTitle"/>
          </p:nvPr>
        </p:nvSpPr>
        <p:spPr>
          <a:xfrm>
            <a:off x="0" y="914400"/>
            <a:ext cx="9144000" cy="1470025"/>
          </a:xfrm>
        </p:spPr>
        <p:txBody>
          <a:bodyPr/>
          <a:lstStyle/>
          <a:p>
            <a:pPr algn="ctr"/>
            <a:r>
              <a:rPr lang="en-US" dirty="0" smtClean="0"/>
              <a:t>What Do </a:t>
            </a:r>
            <a:br>
              <a:rPr lang="en-US" dirty="0" smtClean="0"/>
            </a:br>
            <a:r>
              <a:rPr lang="en-US" dirty="0" smtClean="0"/>
              <a:t>YOU</a:t>
            </a:r>
            <a:br>
              <a:rPr lang="en-US" dirty="0" smtClean="0"/>
            </a:br>
            <a:r>
              <a:rPr lang="en-US" dirty="0" smtClean="0"/>
              <a:t>Think Really Happens?</a:t>
            </a:r>
          </a:p>
        </p:txBody>
      </p:sp>
      <p:pic>
        <p:nvPicPr>
          <p:cNvPr id="98306" name="Picture 2" descr="https://encrypted-tbn0.gstatic.com/images?q=tbn:ANd9GcQtow4inMBPmUnpJ6QHOqDZp0fg3raMwpM7rciU0sF_JUx4XQX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3800" y="3581400"/>
            <a:ext cx="1838325" cy="2486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BE240627-F48D-4B75-9307-30107670FE97}" type="slidenum">
              <a:rPr lang="en-US" sz="1400" b="0">
                <a:latin typeface="Times New Roman" pitchFamily="18" charset="0"/>
              </a:rPr>
              <a:pPr eaLnBrk="1" hangingPunct="1"/>
              <a:t>64</a:t>
            </a:fld>
            <a:endParaRPr lang="en-US" sz="1400" b="0">
              <a:latin typeface="Times New Roman" pitchFamily="18" charset="0"/>
            </a:endParaRPr>
          </a:p>
        </p:txBody>
      </p:sp>
      <p:graphicFrame>
        <p:nvGraphicFramePr>
          <p:cNvPr id="67588"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68120"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7589"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68121"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7590"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68122"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7591"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68123"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7592"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68124"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7593"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68125"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7594" name="Text Box 17"/>
          <p:cNvSpPr txBox="1">
            <a:spLocks noChangeArrowheads="1"/>
          </p:cNvSpPr>
          <p:nvPr/>
        </p:nvSpPr>
        <p:spPr bwMode="auto">
          <a:xfrm>
            <a:off x="1160463" y="23622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67595" name="Text Box 18"/>
          <p:cNvSpPr txBox="1">
            <a:spLocks noChangeArrowheads="1"/>
          </p:cNvSpPr>
          <p:nvPr/>
        </p:nvSpPr>
        <p:spPr bwMode="auto">
          <a:xfrm>
            <a:off x="7945438" y="52149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67596" name="Text Box 19"/>
          <p:cNvSpPr txBox="1">
            <a:spLocks noChangeArrowheads="1"/>
          </p:cNvSpPr>
          <p:nvPr/>
        </p:nvSpPr>
        <p:spPr bwMode="auto">
          <a:xfrm>
            <a:off x="1935163" y="35814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67597" name="Text Box 20"/>
          <p:cNvSpPr txBox="1">
            <a:spLocks noChangeArrowheads="1"/>
          </p:cNvSpPr>
          <p:nvPr/>
        </p:nvSpPr>
        <p:spPr bwMode="auto">
          <a:xfrm>
            <a:off x="3592513" y="38433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67598" name="Text Box 21"/>
          <p:cNvSpPr txBox="1">
            <a:spLocks noChangeArrowheads="1"/>
          </p:cNvSpPr>
          <p:nvPr/>
        </p:nvSpPr>
        <p:spPr bwMode="auto">
          <a:xfrm>
            <a:off x="5119688" y="36147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67599" name="Text Box 22"/>
          <p:cNvSpPr txBox="1">
            <a:spLocks noChangeArrowheads="1"/>
          </p:cNvSpPr>
          <p:nvPr/>
        </p:nvSpPr>
        <p:spPr bwMode="auto">
          <a:xfrm>
            <a:off x="6667500" y="42243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67600" name="Line 23"/>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1" name="Line 24"/>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2" name="Line 25"/>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3" name="Line 26"/>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4" name="Line 27"/>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5" name="Rectangle 28"/>
          <p:cNvSpPr>
            <a:spLocks noChangeArrowheads="1"/>
          </p:cNvSpPr>
          <p:nvPr/>
        </p:nvSpPr>
        <p:spPr bwMode="auto">
          <a:xfrm>
            <a:off x="685800" y="1828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67606" name="Rectangle 29"/>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67607" name="Rectangle 30"/>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67608" name="Rectangle 31"/>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67609" name="Rectangle 32"/>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67610" name="Rectangle 33"/>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67611" name="Rectangle 34"/>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67612" name="Rectangle 35"/>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67613" name="Rectangle 36"/>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67614" name="Rectangle 37"/>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67615" name="Rectangle 38"/>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67616" name="Rectangle 39"/>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99373" name="Text Box 45"/>
          <p:cNvSpPr txBox="1">
            <a:spLocks noChangeArrowheads="1"/>
          </p:cNvSpPr>
          <p:nvPr/>
        </p:nvSpPr>
        <p:spPr bwMode="auto">
          <a:xfrm>
            <a:off x="3279775" y="1752600"/>
            <a:ext cx="43767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l" eaLnBrk="1" hangingPunct="1"/>
            <a:r>
              <a:rPr lang="en-US">
                <a:latin typeface="Arial" pitchFamily="34" charset="0"/>
              </a:rPr>
              <a:t>Problem 1: node A can</a:t>
            </a:r>
            <a:r>
              <a:rPr lang="ja-JP" altLang="en-US">
                <a:latin typeface="Arial" pitchFamily="34" charset="0"/>
              </a:rPr>
              <a:t>’</a:t>
            </a:r>
            <a:r>
              <a:rPr lang="en-US" altLang="ja-JP">
                <a:latin typeface="Arial" pitchFamily="34" charset="0"/>
              </a:rPr>
              <a:t>t use both</a:t>
            </a:r>
          </a:p>
          <a:p>
            <a:pPr algn="l" eaLnBrk="1" hangingPunct="1"/>
            <a:r>
              <a:rPr lang="en-US">
                <a:latin typeface="Arial" pitchFamily="34" charset="0"/>
              </a:rPr>
              <a:t>of these links at the same time</a:t>
            </a:r>
          </a:p>
          <a:p>
            <a:pPr algn="l" eaLnBrk="1" hangingPunct="1"/>
            <a:r>
              <a:rPr lang="en-US">
                <a:latin typeface="Arial" pitchFamily="34" charset="0"/>
              </a:rPr>
              <a:t> - shared wireless channel</a:t>
            </a:r>
          </a:p>
          <a:p>
            <a:pPr algn="l" eaLnBrk="1" hangingPunct="1"/>
            <a:r>
              <a:rPr lang="en-US">
                <a:latin typeface="Arial" pitchFamily="34" charset="0"/>
              </a:rPr>
              <a:t>  - transmit or receive, but not both</a:t>
            </a:r>
          </a:p>
        </p:txBody>
      </p:sp>
      <p:sp>
        <p:nvSpPr>
          <p:cNvPr id="99374" name="Line 46"/>
          <p:cNvSpPr>
            <a:spLocks noChangeShapeType="1"/>
          </p:cNvSpPr>
          <p:nvPr/>
        </p:nvSpPr>
        <p:spPr bwMode="auto">
          <a:xfrm flipH="1">
            <a:off x="2057400" y="2286000"/>
            <a:ext cx="1295400" cy="457200"/>
          </a:xfrm>
          <a:prstGeom prst="line">
            <a:avLst/>
          </a:prstGeom>
          <a:noFill/>
          <a:ln w="9525">
            <a:solidFill>
              <a:srgbClr val="E935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75" name="Line 47"/>
          <p:cNvSpPr>
            <a:spLocks noChangeShapeType="1"/>
          </p:cNvSpPr>
          <p:nvPr/>
        </p:nvSpPr>
        <p:spPr bwMode="auto">
          <a:xfrm flipH="1">
            <a:off x="3048000" y="2286000"/>
            <a:ext cx="304800" cy="1295400"/>
          </a:xfrm>
          <a:prstGeom prst="line">
            <a:avLst/>
          </a:prstGeom>
          <a:noFill/>
          <a:ln w="9525">
            <a:solidFill>
              <a:srgbClr val="E935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20" name="Text Box 48"/>
          <p:cNvSpPr txBox="1">
            <a:spLocks noChangeArrowheads="1"/>
          </p:cNvSpPr>
          <p:nvPr/>
        </p:nvSpPr>
        <p:spPr bwMode="auto">
          <a:xfrm>
            <a:off x="3048000" y="1143000"/>
            <a:ext cx="2230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latin typeface="Arial" pitchFamily="34" charset="0"/>
              </a:rPr>
              <a:t>(Reality check…)</a:t>
            </a:r>
          </a:p>
        </p:txBody>
      </p:sp>
      <p:sp>
        <p:nvSpPr>
          <p:cNvPr id="2" name="Rectangle 1"/>
          <p:cNvSpPr>
            <a:spLocks noChangeArrowheads="1"/>
          </p:cNvSpPr>
          <p:nvPr/>
        </p:nvSpPr>
        <p:spPr bwMode="auto">
          <a:xfrm>
            <a:off x="-136281" y="5030788"/>
            <a:ext cx="43542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dirty="0" smtClean="0">
                <a:latin typeface="Times New Roman" pitchFamily="18" charset="0"/>
              </a:rPr>
              <a:t>Relays needs </a:t>
            </a:r>
            <a:r>
              <a:rPr lang="en-US" dirty="0">
                <a:latin typeface="Times New Roman" pitchFamily="18" charset="0"/>
              </a:rPr>
              <a:t>to </a:t>
            </a:r>
            <a:r>
              <a:rPr lang="en-US" dirty="0" smtClean="0">
                <a:latin typeface="Times New Roman" pitchFamily="18" charset="0"/>
              </a:rPr>
              <a:t>“Store </a:t>
            </a:r>
            <a:r>
              <a:rPr lang="en-US" dirty="0">
                <a:latin typeface="Times New Roman" pitchFamily="18" charset="0"/>
              </a:rPr>
              <a:t>and </a:t>
            </a:r>
            <a:r>
              <a:rPr lang="en-US" dirty="0" smtClean="0">
                <a:latin typeface="Times New Roman" pitchFamily="18" charset="0"/>
              </a:rPr>
              <a:t>Forward”.</a:t>
            </a:r>
            <a:endParaRPr lang="en-US" dirty="0">
              <a:latin typeface="Times New Roman" pitchFamily="18" charset="0"/>
            </a:endParaRPr>
          </a:p>
        </p:txBody>
      </p:sp>
      <p:sp>
        <p:nvSpPr>
          <p:cNvPr id="38"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7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937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9937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73" grpId="0" autoUpdateAnimBg="0"/>
      <p:bldP spid="99374" grpId="0" animBg="1"/>
      <p:bldP spid="99375" grpId="0" animBg="1"/>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E4FB2EF-127F-4376-A820-3CD5BFD6D348}" type="slidenum">
              <a:rPr lang="en-US" sz="1400" b="0">
                <a:latin typeface="Times New Roman" pitchFamily="18" charset="0"/>
              </a:rPr>
              <a:pPr eaLnBrk="1" hangingPunct="1"/>
              <a:t>65</a:t>
            </a:fld>
            <a:endParaRPr lang="en-US" sz="1400" b="0">
              <a:latin typeface="Times New Roman" pitchFamily="18" charset="0"/>
            </a:endParaRPr>
          </a:p>
        </p:txBody>
      </p:sp>
      <p:graphicFrame>
        <p:nvGraphicFramePr>
          <p:cNvPr id="68612"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69144"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8613"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69145"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8614"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69146"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8615"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69147"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8616"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69148"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8617"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69149"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8618" name="Text Box 9"/>
          <p:cNvSpPr txBox="1">
            <a:spLocks noChangeArrowheads="1"/>
          </p:cNvSpPr>
          <p:nvPr/>
        </p:nvSpPr>
        <p:spPr bwMode="auto">
          <a:xfrm>
            <a:off x="1160463" y="23622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68619" name="Text Box 10"/>
          <p:cNvSpPr txBox="1">
            <a:spLocks noChangeArrowheads="1"/>
          </p:cNvSpPr>
          <p:nvPr/>
        </p:nvSpPr>
        <p:spPr bwMode="auto">
          <a:xfrm>
            <a:off x="7945438" y="52149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68620" name="Text Box 11"/>
          <p:cNvSpPr txBox="1">
            <a:spLocks noChangeArrowheads="1"/>
          </p:cNvSpPr>
          <p:nvPr/>
        </p:nvSpPr>
        <p:spPr bwMode="auto">
          <a:xfrm>
            <a:off x="1935163" y="35814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68621" name="Text Box 12"/>
          <p:cNvSpPr txBox="1">
            <a:spLocks noChangeArrowheads="1"/>
          </p:cNvSpPr>
          <p:nvPr/>
        </p:nvSpPr>
        <p:spPr bwMode="auto">
          <a:xfrm>
            <a:off x="3592513" y="38433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68622" name="Text Box 13"/>
          <p:cNvSpPr txBox="1">
            <a:spLocks noChangeArrowheads="1"/>
          </p:cNvSpPr>
          <p:nvPr/>
        </p:nvSpPr>
        <p:spPr bwMode="auto">
          <a:xfrm>
            <a:off x="5119688" y="36147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68623" name="Text Box 14"/>
          <p:cNvSpPr txBox="1">
            <a:spLocks noChangeArrowheads="1"/>
          </p:cNvSpPr>
          <p:nvPr/>
        </p:nvSpPr>
        <p:spPr bwMode="auto">
          <a:xfrm>
            <a:off x="6667500" y="42243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68624"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5"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6"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7"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8"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9" name="Rectangle 20"/>
          <p:cNvSpPr>
            <a:spLocks noChangeArrowheads="1"/>
          </p:cNvSpPr>
          <p:nvPr/>
        </p:nvSpPr>
        <p:spPr bwMode="auto">
          <a:xfrm>
            <a:off x="685800" y="1828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68630" name="Rectangle 21"/>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68631"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68632"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68633"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68634"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68635"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68636"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68637"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68638"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68639"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68640"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118818" name="Text Box 34"/>
          <p:cNvSpPr txBox="1">
            <a:spLocks noChangeArrowheads="1"/>
          </p:cNvSpPr>
          <p:nvPr/>
        </p:nvSpPr>
        <p:spPr bwMode="auto">
          <a:xfrm>
            <a:off x="4422775" y="1371600"/>
            <a:ext cx="43465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l" eaLnBrk="1" hangingPunct="1"/>
            <a:r>
              <a:rPr lang="en-US">
                <a:latin typeface="Arial" pitchFamily="34" charset="0"/>
              </a:rPr>
              <a:t>Problem 2: S and B can</a:t>
            </a:r>
            <a:r>
              <a:rPr lang="ja-JP" altLang="en-US">
                <a:latin typeface="Arial" pitchFamily="34" charset="0"/>
              </a:rPr>
              <a:t>’</a:t>
            </a:r>
            <a:r>
              <a:rPr lang="en-US" altLang="ja-JP">
                <a:latin typeface="Arial" pitchFamily="34" charset="0"/>
              </a:rPr>
              <a:t>t use both</a:t>
            </a:r>
          </a:p>
          <a:p>
            <a:pPr algn="l" eaLnBrk="1" hangingPunct="1"/>
            <a:r>
              <a:rPr lang="en-US">
                <a:latin typeface="Arial" pitchFamily="34" charset="0"/>
              </a:rPr>
              <a:t>of these links at same time</a:t>
            </a:r>
          </a:p>
          <a:p>
            <a:pPr algn="l" eaLnBrk="1" hangingPunct="1"/>
            <a:r>
              <a:rPr lang="en-US">
                <a:latin typeface="Arial" pitchFamily="34" charset="0"/>
              </a:rPr>
              <a:t>   - range overlap at A</a:t>
            </a:r>
          </a:p>
        </p:txBody>
      </p:sp>
      <p:sp>
        <p:nvSpPr>
          <p:cNvPr id="118819" name="Line 35"/>
          <p:cNvSpPr>
            <a:spLocks noChangeShapeType="1"/>
          </p:cNvSpPr>
          <p:nvPr/>
        </p:nvSpPr>
        <p:spPr bwMode="auto">
          <a:xfrm flipH="1">
            <a:off x="2057400" y="2057400"/>
            <a:ext cx="2209800" cy="685800"/>
          </a:xfrm>
          <a:prstGeom prst="line">
            <a:avLst/>
          </a:prstGeom>
          <a:noFill/>
          <a:ln w="9525">
            <a:solidFill>
              <a:srgbClr val="E935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8820" name="Line 36"/>
          <p:cNvSpPr>
            <a:spLocks noChangeShapeType="1"/>
          </p:cNvSpPr>
          <p:nvPr/>
        </p:nvSpPr>
        <p:spPr bwMode="auto">
          <a:xfrm>
            <a:off x="4267200" y="2057400"/>
            <a:ext cx="304800" cy="1447800"/>
          </a:xfrm>
          <a:prstGeom prst="line">
            <a:avLst/>
          </a:prstGeom>
          <a:noFill/>
          <a:ln w="9525">
            <a:solidFill>
              <a:srgbClr val="E935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8821" name="Oval 37"/>
          <p:cNvSpPr>
            <a:spLocks noChangeArrowheads="1"/>
          </p:cNvSpPr>
          <p:nvPr/>
        </p:nvSpPr>
        <p:spPr bwMode="auto">
          <a:xfrm>
            <a:off x="228600" y="533400"/>
            <a:ext cx="3048000" cy="3352800"/>
          </a:xfrm>
          <a:prstGeom prst="ellipse">
            <a:avLst/>
          </a:prstGeom>
          <a:noFill/>
          <a:ln w="9525">
            <a:solidFill>
              <a:srgbClr val="E9356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a:p>
        </p:txBody>
      </p:sp>
      <p:sp>
        <p:nvSpPr>
          <p:cNvPr id="118822" name="Oval 38"/>
          <p:cNvSpPr>
            <a:spLocks noChangeArrowheads="1"/>
          </p:cNvSpPr>
          <p:nvPr/>
        </p:nvSpPr>
        <p:spPr bwMode="auto">
          <a:xfrm>
            <a:off x="2209800" y="1676400"/>
            <a:ext cx="3581400" cy="3657600"/>
          </a:xfrm>
          <a:prstGeom prst="ellipse">
            <a:avLst/>
          </a:prstGeom>
          <a:noFill/>
          <a:ln w="9525">
            <a:solidFill>
              <a:srgbClr val="13B92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a:p>
        </p:txBody>
      </p:sp>
      <p:sp>
        <p:nvSpPr>
          <p:cNvPr id="38"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881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1881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18820"/>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3000"/>
                                  </p:stCondLst>
                                  <p:childTnLst>
                                    <p:set>
                                      <p:cBhvr>
                                        <p:cTn id="15" dur="1" fill="hold">
                                          <p:stCondLst>
                                            <p:cond delay="499"/>
                                          </p:stCondLst>
                                        </p:cTn>
                                        <p:tgtEl>
                                          <p:spTgt spid="118821"/>
                                        </p:tgtEl>
                                        <p:attrNameLst>
                                          <p:attrName>style.visibility</p:attrName>
                                        </p:attrNameLst>
                                      </p:cBhvr>
                                      <p:to>
                                        <p:strVal val="visible"/>
                                      </p:to>
                                    </p:set>
                                  </p:childTnLst>
                                </p:cTn>
                              </p:par>
                            </p:childTnLst>
                          </p:cTn>
                        </p:par>
                        <p:par>
                          <p:cTn id="16" fill="hold" nodeType="afterGroup">
                            <p:stCondLst>
                              <p:cond delay="5000"/>
                            </p:stCondLst>
                            <p:childTnLst>
                              <p:par>
                                <p:cTn id="17" presetID="1" presetClass="entr" presetSubtype="0" fill="hold" grpId="0" nodeType="afterEffect">
                                  <p:stCondLst>
                                    <p:cond delay="1000"/>
                                  </p:stCondLst>
                                  <p:childTnLst>
                                    <p:set>
                                      <p:cBhvr>
                                        <p:cTn id="18" dur="1" fill="hold">
                                          <p:stCondLst>
                                            <p:cond delay="499"/>
                                          </p:stCondLst>
                                        </p:cTn>
                                        <p:tgtEl>
                                          <p:spTgt spid="118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18" grpId="0" autoUpdateAnimBg="0"/>
      <p:bldP spid="118819" grpId="0" animBg="1"/>
      <p:bldP spid="118820" grpId="0" animBg="1"/>
      <p:bldP spid="118821" grpId="0" animBg="1"/>
      <p:bldP spid="11882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017DE471-076E-4C24-B7D7-EC6D725FE3C7}" type="slidenum">
              <a:rPr lang="en-US" sz="1400" b="0">
                <a:latin typeface="Times New Roman" pitchFamily="18" charset="0"/>
              </a:rPr>
              <a:pPr eaLnBrk="1" hangingPunct="1"/>
              <a:t>66</a:t>
            </a:fld>
            <a:endParaRPr lang="en-US" sz="1400" b="0">
              <a:latin typeface="Times New Roman" pitchFamily="18" charset="0"/>
            </a:endParaRPr>
          </a:p>
        </p:txBody>
      </p:sp>
      <p:graphicFrame>
        <p:nvGraphicFramePr>
          <p:cNvPr id="69636"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70165"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9637"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70166"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9638"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70167"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9639"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70168"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9640"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70169"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9641"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70170"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9642" name="Text Box 9"/>
          <p:cNvSpPr txBox="1">
            <a:spLocks noChangeArrowheads="1"/>
          </p:cNvSpPr>
          <p:nvPr/>
        </p:nvSpPr>
        <p:spPr bwMode="auto">
          <a:xfrm>
            <a:off x="1160463" y="23622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69643" name="Text Box 10"/>
          <p:cNvSpPr txBox="1">
            <a:spLocks noChangeArrowheads="1"/>
          </p:cNvSpPr>
          <p:nvPr/>
        </p:nvSpPr>
        <p:spPr bwMode="auto">
          <a:xfrm>
            <a:off x="7945438" y="52149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69644" name="Text Box 11"/>
          <p:cNvSpPr txBox="1">
            <a:spLocks noChangeArrowheads="1"/>
          </p:cNvSpPr>
          <p:nvPr/>
        </p:nvSpPr>
        <p:spPr bwMode="auto">
          <a:xfrm>
            <a:off x="1935163" y="35814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69645" name="Text Box 12"/>
          <p:cNvSpPr txBox="1">
            <a:spLocks noChangeArrowheads="1"/>
          </p:cNvSpPr>
          <p:nvPr/>
        </p:nvSpPr>
        <p:spPr bwMode="auto">
          <a:xfrm>
            <a:off x="3592513" y="38433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69646" name="Text Box 13"/>
          <p:cNvSpPr txBox="1">
            <a:spLocks noChangeArrowheads="1"/>
          </p:cNvSpPr>
          <p:nvPr/>
        </p:nvSpPr>
        <p:spPr bwMode="auto">
          <a:xfrm>
            <a:off x="5119688" y="36147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69647" name="Text Box 14"/>
          <p:cNvSpPr txBox="1">
            <a:spLocks noChangeArrowheads="1"/>
          </p:cNvSpPr>
          <p:nvPr/>
        </p:nvSpPr>
        <p:spPr bwMode="auto">
          <a:xfrm>
            <a:off x="6667500" y="42243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69648"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9"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0"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1"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2"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3" name="Rectangle 20"/>
          <p:cNvSpPr>
            <a:spLocks noChangeArrowheads="1"/>
          </p:cNvSpPr>
          <p:nvPr/>
        </p:nvSpPr>
        <p:spPr bwMode="auto">
          <a:xfrm>
            <a:off x="685800" y="1828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69654" name="Rectangle 21"/>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69655"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69656"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69657"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69658"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69659"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69660"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69661"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69662"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69663"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69664"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024929" name="Text Box 32"/>
          <p:cNvSpPr txBox="1">
            <a:spLocks noChangeArrowheads="1"/>
          </p:cNvSpPr>
          <p:nvPr/>
        </p:nvSpPr>
        <p:spPr bwMode="auto">
          <a:xfrm>
            <a:off x="3436938" y="1600200"/>
            <a:ext cx="4799012" cy="1311275"/>
          </a:xfrm>
          <a:prstGeom prst="rect">
            <a:avLst/>
          </a:prstGeom>
          <a:noFill/>
          <a:ln w="9525">
            <a:noFill/>
            <a:miter lim="800000"/>
            <a:headEnd/>
            <a:tailEnd/>
          </a:ln>
        </p:spPr>
        <p:txBody>
          <a:bodyPr wrap="none">
            <a:spAutoFit/>
          </a:bodyPr>
          <a:lstStyle/>
          <a:p>
            <a:pPr>
              <a:defRPr/>
            </a:pPr>
            <a:r>
              <a:rPr lang="en-US" dirty="0">
                <a:latin typeface="+mn-lt"/>
                <a:ea typeface="Arial" charset="0"/>
              </a:rPr>
              <a:t>Problem 3: LOTS of</a:t>
            </a:r>
            <a:br>
              <a:rPr lang="en-US" dirty="0">
                <a:latin typeface="+mn-lt"/>
                <a:ea typeface="Arial" charset="0"/>
              </a:rPr>
            </a:br>
            <a:r>
              <a:rPr lang="en-US" dirty="0">
                <a:solidFill>
                  <a:srgbClr val="FF0000"/>
                </a:solidFill>
                <a:latin typeface="+mn-lt"/>
                <a:ea typeface="Arial" charset="0"/>
              </a:rPr>
              <a:t>contention</a:t>
            </a:r>
            <a:r>
              <a:rPr lang="en-US" dirty="0">
                <a:latin typeface="+mn-lt"/>
                <a:ea typeface="Arial" charset="0"/>
              </a:rPr>
              <a:t> for the channel</a:t>
            </a:r>
          </a:p>
          <a:p>
            <a:pPr>
              <a:defRPr/>
            </a:pPr>
            <a:r>
              <a:rPr lang="en-US" dirty="0">
                <a:latin typeface="+mn-lt"/>
                <a:ea typeface="Arial" charset="0"/>
              </a:rPr>
              <a:t> - in steady state, all want to send</a:t>
            </a:r>
          </a:p>
          <a:p>
            <a:pPr>
              <a:defRPr/>
            </a:pPr>
            <a:r>
              <a:rPr lang="en-US" dirty="0">
                <a:latin typeface="+mn-lt"/>
                <a:ea typeface="Arial" charset="0"/>
              </a:rPr>
              <a:t> - need RTS/CTS to resolve contention</a:t>
            </a:r>
          </a:p>
        </p:txBody>
      </p:sp>
      <p:sp>
        <p:nvSpPr>
          <p:cNvPr id="3024930" name="Text Box 37"/>
          <p:cNvSpPr txBox="1">
            <a:spLocks noChangeArrowheads="1"/>
          </p:cNvSpPr>
          <p:nvPr/>
        </p:nvSpPr>
        <p:spPr bwMode="auto">
          <a:xfrm>
            <a:off x="952500" y="5291138"/>
            <a:ext cx="2960688" cy="708025"/>
          </a:xfrm>
          <a:prstGeom prst="rect">
            <a:avLst/>
          </a:prstGeom>
          <a:noFill/>
          <a:ln w="9525">
            <a:noFill/>
            <a:miter lim="800000"/>
            <a:headEnd/>
            <a:tailEnd/>
          </a:ln>
        </p:spPr>
        <p:txBody>
          <a:bodyPr wrap="none">
            <a:spAutoFit/>
          </a:bodyPr>
          <a:lstStyle/>
          <a:p>
            <a:pPr algn="r">
              <a:defRPr/>
            </a:pPr>
            <a:r>
              <a:rPr lang="en-US" dirty="0">
                <a:latin typeface="+mn-lt"/>
                <a:ea typeface="Arial" charset="0"/>
              </a:rPr>
              <a:t>RTS: Request-To-Send</a:t>
            </a:r>
          </a:p>
          <a:p>
            <a:pPr algn="r">
              <a:defRPr/>
            </a:pPr>
            <a:r>
              <a:rPr lang="en-US" dirty="0">
                <a:latin typeface="+mn-lt"/>
                <a:ea typeface="Arial" charset="0"/>
              </a:rPr>
              <a:t>CTS: Clear-To-Send</a:t>
            </a:r>
          </a:p>
        </p:txBody>
      </p:sp>
      <p:sp>
        <p:nvSpPr>
          <p:cNvPr id="35"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1975F5B-B818-49EE-B06D-A3AD03B0B2A8}" type="slidenum">
              <a:rPr lang="en-US" sz="1400" b="0">
                <a:latin typeface="Times New Roman" pitchFamily="18" charset="0"/>
              </a:rPr>
              <a:pPr eaLnBrk="1" hangingPunct="1"/>
              <a:t>67</a:t>
            </a:fld>
            <a:endParaRPr lang="en-US" sz="1400" b="0">
              <a:latin typeface="Times New Roman" pitchFamily="18" charset="0"/>
            </a:endParaRPr>
          </a:p>
        </p:txBody>
      </p:sp>
      <p:graphicFrame>
        <p:nvGraphicFramePr>
          <p:cNvPr id="70660"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71191"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0661"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71192"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0662"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71193"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0663"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71194"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0664"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71195"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0665"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71196"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0666"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70667"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70668"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70669"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70670"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70671"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70672"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3"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4"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5"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6"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7" name="Rectangle 20"/>
          <p:cNvSpPr>
            <a:spLocks noChangeArrowheads="1"/>
          </p:cNvSpPr>
          <p:nvPr/>
        </p:nvSpPr>
        <p:spPr bwMode="auto">
          <a:xfrm>
            <a:off x="685800" y="1828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70678" name="Rectangle 21"/>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70679"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70680"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70681"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70682"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70683"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70684"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70685"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70686"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70687"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70688"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121890" name="Oval 34"/>
          <p:cNvSpPr>
            <a:spLocks noChangeArrowheads="1"/>
          </p:cNvSpPr>
          <p:nvPr/>
        </p:nvSpPr>
        <p:spPr bwMode="auto">
          <a:xfrm>
            <a:off x="228600" y="533400"/>
            <a:ext cx="3048000" cy="3352800"/>
          </a:xfrm>
          <a:prstGeom prst="ellipse">
            <a:avLst/>
          </a:prstGeom>
          <a:noFill/>
          <a:ln w="9525">
            <a:solidFill>
              <a:srgbClr val="E9356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a:p>
        </p:txBody>
      </p:sp>
      <p:sp>
        <p:nvSpPr>
          <p:cNvPr id="121891" name="Oval 35"/>
          <p:cNvSpPr>
            <a:spLocks noChangeArrowheads="1"/>
          </p:cNvSpPr>
          <p:nvPr/>
        </p:nvSpPr>
        <p:spPr bwMode="auto">
          <a:xfrm>
            <a:off x="1143000" y="1371600"/>
            <a:ext cx="3200400" cy="3429000"/>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a:p>
        </p:txBody>
      </p:sp>
      <p:sp>
        <p:nvSpPr>
          <p:cNvPr id="121892" name="Text Box 36"/>
          <p:cNvSpPr txBox="1">
            <a:spLocks noChangeArrowheads="1"/>
          </p:cNvSpPr>
          <p:nvPr/>
        </p:nvSpPr>
        <p:spPr bwMode="auto">
          <a:xfrm>
            <a:off x="2362200" y="1828800"/>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RTS</a:t>
            </a:r>
          </a:p>
        </p:txBody>
      </p:sp>
      <p:sp>
        <p:nvSpPr>
          <p:cNvPr id="121893" name="Text Box 37"/>
          <p:cNvSpPr txBox="1">
            <a:spLocks noChangeArrowheads="1"/>
          </p:cNvSpPr>
          <p:nvPr/>
        </p:nvSpPr>
        <p:spPr bwMode="auto">
          <a:xfrm>
            <a:off x="3276600" y="1905000"/>
            <a:ext cx="714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CTS</a:t>
            </a:r>
          </a:p>
        </p:txBody>
      </p:sp>
      <p:sp>
        <p:nvSpPr>
          <p:cNvPr id="37"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189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2189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21891"/>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21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90" grpId="0" animBg="1"/>
      <p:bldP spid="121891" grpId="0" animBg="1"/>
      <p:bldP spid="121892" grpId="0" autoUpdateAnimBg="0"/>
      <p:bldP spid="121893"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5415F77-4009-497A-A844-CCF424E87165}" type="slidenum">
              <a:rPr lang="en-US" sz="1400" b="0">
                <a:latin typeface="Times New Roman" pitchFamily="18" charset="0"/>
              </a:rPr>
              <a:pPr eaLnBrk="1" hangingPunct="1"/>
              <a:t>68</a:t>
            </a:fld>
            <a:endParaRPr lang="en-US" sz="1400" b="0">
              <a:latin typeface="Times New Roman" pitchFamily="18" charset="0"/>
            </a:endParaRPr>
          </a:p>
        </p:txBody>
      </p:sp>
      <p:graphicFrame>
        <p:nvGraphicFramePr>
          <p:cNvPr id="71684"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72211"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1685"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72212"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1686"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72213"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1687"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72214"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1688"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72215"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1689"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72216"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1690"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71691"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71692"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71693"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71694"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71695"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71696"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97"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98"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99"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00"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01" name="Rectangle 20"/>
          <p:cNvSpPr>
            <a:spLocks noChangeArrowheads="1"/>
          </p:cNvSpPr>
          <p:nvPr/>
        </p:nvSpPr>
        <p:spPr bwMode="auto">
          <a:xfrm>
            <a:off x="1828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71702" name="Rectangle 21"/>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71703"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71704"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71705"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71706"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71707"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71708"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71709"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71710"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71711"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71712"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013CEB7-4815-47B7-8DE8-A520D03E0E38}" type="slidenum">
              <a:rPr lang="en-US" sz="1400" b="0">
                <a:latin typeface="Times New Roman" pitchFamily="18" charset="0"/>
              </a:rPr>
              <a:pPr eaLnBrk="1" hangingPunct="1"/>
              <a:t>69</a:t>
            </a:fld>
            <a:endParaRPr lang="en-US" sz="1400" b="0">
              <a:latin typeface="Times New Roman" pitchFamily="18" charset="0"/>
            </a:endParaRPr>
          </a:p>
        </p:txBody>
      </p:sp>
      <p:graphicFrame>
        <p:nvGraphicFramePr>
          <p:cNvPr id="72708"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73239"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2709"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73240"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2710"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73241"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2711"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73242"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2712"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73243"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2713"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73244"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2714"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72715"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72716"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72717"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72718"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72719"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72720"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21"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22"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23"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24"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25" name="Rectangle 20"/>
          <p:cNvSpPr>
            <a:spLocks noChangeArrowheads="1"/>
          </p:cNvSpPr>
          <p:nvPr/>
        </p:nvSpPr>
        <p:spPr bwMode="auto">
          <a:xfrm>
            <a:off x="2286000" y="3733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72726" name="Rectangle 21"/>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72727"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72728"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72729"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72730"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72731"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72732"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72733"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72734"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72735"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72736"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125984" name="Oval 32"/>
          <p:cNvSpPr>
            <a:spLocks noChangeArrowheads="1"/>
          </p:cNvSpPr>
          <p:nvPr/>
        </p:nvSpPr>
        <p:spPr bwMode="auto">
          <a:xfrm>
            <a:off x="1143000" y="1371600"/>
            <a:ext cx="3200400" cy="3429000"/>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a:p>
        </p:txBody>
      </p:sp>
      <p:sp>
        <p:nvSpPr>
          <p:cNvPr id="125985" name="Text Box 33"/>
          <p:cNvSpPr txBox="1">
            <a:spLocks noChangeArrowheads="1"/>
          </p:cNvSpPr>
          <p:nvPr/>
        </p:nvSpPr>
        <p:spPr bwMode="auto">
          <a:xfrm>
            <a:off x="3124200" y="1905000"/>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RTS</a:t>
            </a:r>
          </a:p>
        </p:txBody>
      </p:sp>
      <p:sp>
        <p:nvSpPr>
          <p:cNvPr id="125986" name="Text Box 34"/>
          <p:cNvSpPr txBox="1">
            <a:spLocks noChangeArrowheads="1"/>
          </p:cNvSpPr>
          <p:nvPr/>
        </p:nvSpPr>
        <p:spPr bwMode="auto">
          <a:xfrm>
            <a:off x="4114800" y="1905000"/>
            <a:ext cx="714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CTS</a:t>
            </a:r>
          </a:p>
        </p:txBody>
      </p:sp>
      <p:sp>
        <p:nvSpPr>
          <p:cNvPr id="125987" name="Oval 35"/>
          <p:cNvSpPr>
            <a:spLocks noChangeArrowheads="1"/>
          </p:cNvSpPr>
          <p:nvPr/>
        </p:nvSpPr>
        <p:spPr bwMode="auto">
          <a:xfrm>
            <a:off x="2209800" y="1676400"/>
            <a:ext cx="3581400" cy="3657600"/>
          </a:xfrm>
          <a:prstGeom prst="ellipse">
            <a:avLst/>
          </a:prstGeom>
          <a:noFill/>
          <a:ln w="9525">
            <a:solidFill>
              <a:srgbClr val="13B92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a:p>
        </p:txBody>
      </p:sp>
      <p:sp>
        <p:nvSpPr>
          <p:cNvPr id="37"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598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2598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25987"/>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25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84" grpId="0" animBg="1"/>
      <p:bldP spid="125985" grpId="0" autoUpdateAnimBg="0"/>
      <p:bldP spid="125986" grpId="0" autoUpdateAnimBg="0"/>
      <p:bldP spid="12598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AFB5CD0-A96B-4E2B-82D4-38C2C0DBB9A2}" type="slidenum">
              <a:rPr lang="en-US" sz="1400" b="0" smtClean="0">
                <a:latin typeface="Times New Roman" pitchFamily="18" charset="0"/>
              </a:rPr>
              <a:pPr eaLnBrk="1" hangingPunct="1"/>
              <a:t>7</a:t>
            </a:fld>
            <a:endParaRPr lang="en-US" sz="1400" b="0" smtClean="0">
              <a:latin typeface="Times New Roman" pitchFamily="18" charset="0"/>
            </a:endParaRPr>
          </a:p>
        </p:txBody>
      </p:sp>
      <p:pic>
        <p:nvPicPr>
          <p:cNvPr id="8195" name="Picture 2" descr="http://2.bp.blogspot.com/-9CW_O9cmEug/TmWHuuwj7qI/AAAAAAAAAA4/54bVve3BcNg/s1600/ScreenShot049.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1676400"/>
            <a:ext cx="7696200" cy="491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
          <p:cNvSpPr>
            <a:spLocks noChangeArrowheads="1"/>
          </p:cNvSpPr>
          <p:nvPr/>
        </p:nvSpPr>
        <p:spPr bwMode="auto">
          <a:xfrm>
            <a:off x="596900" y="152400"/>
            <a:ext cx="81661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
            </a:r>
            <a:br>
              <a:rPr lang="en-US" sz="4400"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br>
            <a:r>
              <a:rPr lang="en-US" sz="4400"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Old mess!</a:t>
            </a:r>
          </a:p>
        </p:txBody>
      </p:sp>
    </p:spTree>
    <p:extLst>
      <p:ext uri="{BB962C8B-B14F-4D97-AF65-F5344CB8AC3E}">
        <p14:creationId xmlns:p14="http://schemas.microsoft.com/office/powerpoint/2010/main" val="12779897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952130B-9A18-41F8-8B58-954670A45AA2}" type="slidenum">
              <a:rPr lang="en-US" sz="1400" b="0">
                <a:latin typeface="Times New Roman" pitchFamily="18" charset="0"/>
              </a:rPr>
              <a:pPr eaLnBrk="1" hangingPunct="1"/>
              <a:t>70</a:t>
            </a:fld>
            <a:endParaRPr lang="en-US" sz="1400" b="0">
              <a:latin typeface="Times New Roman" pitchFamily="18" charset="0"/>
            </a:endParaRPr>
          </a:p>
        </p:txBody>
      </p:sp>
      <p:graphicFrame>
        <p:nvGraphicFramePr>
          <p:cNvPr id="73732"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74259"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3733"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74260"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3734"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74261"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3735"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74262"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3736"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74263"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3737"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74264"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3738"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73739"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73740"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73741"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73742"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73743"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73744"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5"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6"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7"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8"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9" name="Rectangle 20"/>
          <p:cNvSpPr>
            <a:spLocks noChangeArrowheads="1"/>
          </p:cNvSpPr>
          <p:nvPr/>
        </p:nvSpPr>
        <p:spPr bwMode="auto">
          <a:xfrm>
            <a:off x="2971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73750" name="Rectangle 21"/>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73751"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73752"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73753"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73754"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73755"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73756"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73757"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73758"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73759"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73760"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B67BCE35-E41C-41F2-9CBE-AC5605C4BD0A}" type="slidenum">
              <a:rPr lang="en-US" sz="1400" b="0">
                <a:latin typeface="Times New Roman" pitchFamily="18" charset="0"/>
              </a:rPr>
              <a:pPr eaLnBrk="1" hangingPunct="1"/>
              <a:t>71</a:t>
            </a:fld>
            <a:endParaRPr lang="en-US" sz="1400" b="0">
              <a:latin typeface="Times New Roman" pitchFamily="18" charset="0"/>
            </a:endParaRPr>
          </a:p>
        </p:txBody>
      </p:sp>
      <p:graphicFrame>
        <p:nvGraphicFramePr>
          <p:cNvPr id="74756"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75283"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4757"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75284"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4758"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75285"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4759"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75286"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4760"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75287"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4761"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75288"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4762"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74763"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74764"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74765"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74766"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74767"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74768"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9"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0"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1"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2"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3" name="Rectangle 20"/>
          <p:cNvSpPr>
            <a:spLocks noChangeArrowheads="1"/>
          </p:cNvSpPr>
          <p:nvPr/>
        </p:nvSpPr>
        <p:spPr bwMode="auto">
          <a:xfrm>
            <a:off x="4495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74774" name="Rectangle 21"/>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74775"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74776"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74777"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74778"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74779"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74780"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74781"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74782"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74783"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74784"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93F45BF7-A315-4A2C-B550-1F952E612DC0}" type="slidenum">
              <a:rPr lang="en-US" sz="1400" b="0">
                <a:latin typeface="Times New Roman" pitchFamily="18" charset="0"/>
              </a:rPr>
              <a:pPr eaLnBrk="1" hangingPunct="1"/>
              <a:t>72</a:t>
            </a:fld>
            <a:endParaRPr lang="en-US" sz="1400" b="0">
              <a:latin typeface="Times New Roman" pitchFamily="18" charset="0"/>
            </a:endParaRPr>
          </a:p>
        </p:txBody>
      </p:sp>
      <p:graphicFrame>
        <p:nvGraphicFramePr>
          <p:cNvPr id="75780"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76307"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5781"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76308"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5782"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76309"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5783"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76310"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5784"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76311"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5785"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76312"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5786"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75787"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75788"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75789"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75790"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75791"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75792"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3"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4"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5"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6"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7" name="Rectangle 20"/>
          <p:cNvSpPr>
            <a:spLocks noChangeArrowheads="1"/>
          </p:cNvSpPr>
          <p:nvPr/>
        </p:nvSpPr>
        <p:spPr bwMode="auto">
          <a:xfrm>
            <a:off x="6019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75798" name="Rectangle 21"/>
          <p:cNvSpPr>
            <a:spLocks noChangeArrowheads="1"/>
          </p:cNvSpPr>
          <p:nvPr/>
        </p:nvSpPr>
        <p:spPr bwMode="auto">
          <a:xfrm>
            <a:off x="1828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75799"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75800"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75801"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75802"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75803"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75804"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75805"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75806"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75807"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75808"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5B07FE7-C4E4-4405-B685-B3B6F79C699B}" type="slidenum">
              <a:rPr lang="en-US" sz="1400" b="0">
                <a:latin typeface="Times New Roman" pitchFamily="18" charset="0"/>
              </a:rPr>
              <a:pPr eaLnBrk="1" hangingPunct="1"/>
              <a:t>73</a:t>
            </a:fld>
            <a:endParaRPr lang="en-US" sz="1400" b="0">
              <a:latin typeface="Times New Roman" pitchFamily="18" charset="0"/>
            </a:endParaRPr>
          </a:p>
        </p:txBody>
      </p:sp>
      <p:graphicFrame>
        <p:nvGraphicFramePr>
          <p:cNvPr id="76804"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77331"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6805"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77332"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6806"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77333"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6807"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77334"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6808"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77335"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6809"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77336"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6810"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76811"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76812"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76813"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76814"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76815"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76816"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7"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8"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9"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0"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1" name="Rectangle 20"/>
          <p:cNvSpPr>
            <a:spLocks noChangeArrowheads="1"/>
          </p:cNvSpPr>
          <p:nvPr/>
        </p:nvSpPr>
        <p:spPr bwMode="auto">
          <a:xfrm>
            <a:off x="7315200" y="4267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76822" name="Rectangle 21"/>
          <p:cNvSpPr>
            <a:spLocks noChangeArrowheads="1"/>
          </p:cNvSpPr>
          <p:nvPr/>
        </p:nvSpPr>
        <p:spPr bwMode="auto">
          <a:xfrm>
            <a:off x="2895600" y="3581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76823"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76824"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76825"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76826"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76827"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76828"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76829"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76830"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76831"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76832"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D2DD151-0D0E-4F44-8785-44418EC1E556}" type="slidenum">
              <a:rPr lang="en-US" sz="1400" b="0">
                <a:latin typeface="Times New Roman" pitchFamily="18" charset="0"/>
              </a:rPr>
              <a:pPr eaLnBrk="1" hangingPunct="1"/>
              <a:t>74</a:t>
            </a:fld>
            <a:endParaRPr lang="en-US" sz="1400" b="0">
              <a:latin typeface="Times New Roman" pitchFamily="18" charset="0"/>
            </a:endParaRPr>
          </a:p>
        </p:txBody>
      </p:sp>
      <p:graphicFrame>
        <p:nvGraphicFramePr>
          <p:cNvPr id="77828"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78355"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7829"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78356"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7830"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78357"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7831"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78358"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7832"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78359"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7833"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78360"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7834"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77835"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77836"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77837"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77838"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77839"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77840"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41"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42"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43"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44"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45"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77846" name="Rectangle 21"/>
          <p:cNvSpPr>
            <a:spLocks noChangeArrowheads="1"/>
          </p:cNvSpPr>
          <p:nvPr/>
        </p:nvSpPr>
        <p:spPr bwMode="auto">
          <a:xfrm>
            <a:off x="4495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77847"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77848"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77849"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77850"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77851"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77852"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77853"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77854"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77855"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77856"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B460F24E-AA5A-4B54-A8A4-E2473D78B9E9}" type="slidenum">
              <a:rPr lang="en-US" sz="1400" b="0">
                <a:latin typeface="Times New Roman" pitchFamily="18" charset="0"/>
              </a:rPr>
              <a:pPr eaLnBrk="1" hangingPunct="1"/>
              <a:t>75</a:t>
            </a:fld>
            <a:endParaRPr lang="en-US" sz="1400" b="0">
              <a:latin typeface="Times New Roman" pitchFamily="18" charset="0"/>
            </a:endParaRPr>
          </a:p>
        </p:txBody>
      </p:sp>
      <p:graphicFrame>
        <p:nvGraphicFramePr>
          <p:cNvPr id="78852"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79379"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8853"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79380"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8854"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79381"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8855"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79382"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8856"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79383"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8857"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79384"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8858"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78859"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78860"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78861"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78862"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78863"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78864"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65"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66"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67"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68"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69"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78870" name="Rectangle 21"/>
          <p:cNvSpPr>
            <a:spLocks noChangeArrowheads="1"/>
          </p:cNvSpPr>
          <p:nvPr/>
        </p:nvSpPr>
        <p:spPr bwMode="auto">
          <a:xfrm>
            <a:off x="59436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78871" name="Rectangle 22"/>
          <p:cNvSpPr>
            <a:spLocks noChangeArrowheads="1"/>
          </p:cNvSpPr>
          <p:nvPr/>
        </p:nvSpPr>
        <p:spPr bwMode="auto">
          <a:xfrm>
            <a:off x="17526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78872"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78873"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78874"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78875"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78876"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78877"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78878"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78879"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78880"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8E65F5DC-62DD-4224-A8A4-401AC7B57476}" type="slidenum">
              <a:rPr lang="en-US" sz="1400" b="0">
                <a:latin typeface="Times New Roman" pitchFamily="18" charset="0"/>
              </a:rPr>
              <a:pPr eaLnBrk="1" hangingPunct="1"/>
              <a:t>76</a:t>
            </a:fld>
            <a:endParaRPr lang="en-US" sz="1400" b="0">
              <a:latin typeface="Times New Roman" pitchFamily="18" charset="0"/>
            </a:endParaRPr>
          </a:p>
        </p:txBody>
      </p:sp>
      <p:graphicFrame>
        <p:nvGraphicFramePr>
          <p:cNvPr id="79876"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80403"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9877"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80404"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9878"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80405"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9879"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80406"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9880"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80407"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9881"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80408"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9882"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79883"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79884"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79885"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79886"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79887"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79888"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89"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90"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91"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92"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93"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79894" name="Rectangle 21"/>
          <p:cNvSpPr>
            <a:spLocks noChangeArrowheads="1"/>
          </p:cNvSpPr>
          <p:nvPr/>
        </p:nvSpPr>
        <p:spPr bwMode="auto">
          <a:xfrm>
            <a:off x="7315200" y="4267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79895" name="Rectangle 22"/>
          <p:cNvSpPr>
            <a:spLocks noChangeArrowheads="1"/>
          </p:cNvSpPr>
          <p:nvPr/>
        </p:nvSpPr>
        <p:spPr bwMode="auto">
          <a:xfrm>
            <a:off x="2895600" y="3581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79896"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79897"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79898"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79899"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79900"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79901"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79902"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79903"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79904"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988E2404-2854-4CB7-8CDC-17D6F2D853E8}" type="slidenum">
              <a:rPr lang="en-US" sz="1400" b="0">
                <a:latin typeface="Times New Roman" pitchFamily="18" charset="0"/>
              </a:rPr>
              <a:pPr eaLnBrk="1" hangingPunct="1"/>
              <a:t>77</a:t>
            </a:fld>
            <a:endParaRPr lang="en-US" sz="1400" b="0">
              <a:latin typeface="Times New Roman" pitchFamily="18" charset="0"/>
            </a:endParaRPr>
          </a:p>
        </p:txBody>
      </p:sp>
      <p:graphicFrame>
        <p:nvGraphicFramePr>
          <p:cNvPr id="80900"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81427"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0901"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81428"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0902"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81429"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0903"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81430"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0904"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81431"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0905"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81432"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0906"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80907"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80908"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80909"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80910"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80911"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80912"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3"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4"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5"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6"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7"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80918" name="Rectangle 21"/>
          <p:cNvSpPr>
            <a:spLocks noChangeArrowheads="1"/>
          </p:cNvSpPr>
          <p:nvPr/>
        </p:nvSpPr>
        <p:spPr bwMode="auto">
          <a:xfrm>
            <a:off x="84582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80919" name="Rectangle 22"/>
          <p:cNvSpPr>
            <a:spLocks noChangeArrowheads="1"/>
          </p:cNvSpPr>
          <p:nvPr/>
        </p:nvSpPr>
        <p:spPr bwMode="auto">
          <a:xfrm>
            <a:off x="4495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80920"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80921"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80922"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80923"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80924"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80925"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80926"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80927"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80928"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2D8E864-A1FE-4A32-ADC2-29C7C8528C36}" type="slidenum">
              <a:rPr lang="en-US" sz="1400" b="0">
                <a:latin typeface="Times New Roman" pitchFamily="18" charset="0"/>
              </a:rPr>
              <a:pPr eaLnBrk="1" hangingPunct="1"/>
              <a:t>78</a:t>
            </a:fld>
            <a:endParaRPr lang="en-US" sz="1400" b="0">
              <a:latin typeface="Times New Roman" pitchFamily="18" charset="0"/>
            </a:endParaRPr>
          </a:p>
        </p:txBody>
      </p:sp>
      <p:graphicFrame>
        <p:nvGraphicFramePr>
          <p:cNvPr id="81924"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82451"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1925"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82452"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1926"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82453"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1927"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82454"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1928"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82455"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1929"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82456"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1930"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81931"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81932"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81933"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81934"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81935"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81936"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37"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38"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39"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40"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41"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81942" name="Rectangle 21"/>
          <p:cNvSpPr>
            <a:spLocks noChangeArrowheads="1"/>
          </p:cNvSpPr>
          <p:nvPr/>
        </p:nvSpPr>
        <p:spPr bwMode="auto">
          <a:xfrm>
            <a:off x="84582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81943" name="Rectangle 22"/>
          <p:cNvSpPr>
            <a:spLocks noChangeArrowheads="1"/>
          </p:cNvSpPr>
          <p:nvPr/>
        </p:nvSpPr>
        <p:spPr bwMode="auto">
          <a:xfrm>
            <a:off x="6019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81944" name="Rectangle 23"/>
          <p:cNvSpPr>
            <a:spLocks noChangeArrowheads="1"/>
          </p:cNvSpPr>
          <p:nvPr/>
        </p:nvSpPr>
        <p:spPr bwMode="auto">
          <a:xfrm>
            <a:off x="1828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81945"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81946"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81947"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81948"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81949"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81950"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81951"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81952"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0F270AB-07BA-47F1-ACF5-2DD7715DF932}" type="slidenum">
              <a:rPr lang="en-US" sz="1400" b="0">
                <a:latin typeface="Times New Roman" pitchFamily="18" charset="0"/>
              </a:rPr>
              <a:pPr eaLnBrk="1" hangingPunct="1"/>
              <a:t>79</a:t>
            </a:fld>
            <a:endParaRPr lang="en-US" sz="1400" b="0">
              <a:latin typeface="Times New Roman" pitchFamily="18" charset="0"/>
            </a:endParaRPr>
          </a:p>
        </p:txBody>
      </p:sp>
      <p:graphicFrame>
        <p:nvGraphicFramePr>
          <p:cNvPr id="82948"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83475"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2949"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83476"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2950"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83477"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2951"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83478"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2952"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83479"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2953"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83480"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2954"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82955"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82956"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82957"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82958"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82959"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82960"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1"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2"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3"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4"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5"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82966" name="Rectangle 21"/>
          <p:cNvSpPr>
            <a:spLocks noChangeArrowheads="1"/>
          </p:cNvSpPr>
          <p:nvPr/>
        </p:nvSpPr>
        <p:spPr bwMode="auto">
          <a:xfrm>
            <a:off x="84582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82967" name="Rectangle 22"/>
          <p:cNvSpPr>
            <a:spLocks noChangeArrowheads="1"/>
          </p:cNvSpPr>
          <p:nvPr/>
        </p:nvSpPr>
        <p:spPr bwMode="auto">
          <a:xfrm>
            <a:off x="7315200" y="4267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82968" name="Rectangle 23"/>
          <p:cNvSpPr>
            <a:spLocks noChangeArrowheads="1"/>
          </p:cNvSpPr>
          <p:nvPr/>
        </p:nvSpPr>
        <p:spPr bwMode="auto">
          <a:xfrm>
            <a:off x="2895600" y="3581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82969"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82970"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82971"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82972"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82973"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82974"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82975"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82976"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1C30AE58-8284-44A8-95E9-034999B7F325}" type="slidenum">
              <a:rPr lang="en-US" sz="1400" b="0" smtClean="0">
                <a:latin typeface="Times New Roman" pitchFamily="18" charset="0"/>
              </a:rPr>
              <a:pPr eaLnBrk="1" hangingPunct="1"/>
              <a:t>8</a:t>
            </a:fld>
            <a:endParaRPr lang="en-US" sz="1400" b="0" smtClean="0">
              <a:latin typeface="Times New Roman" pitchFamily="18" charset="0"/>
            </a:endParaRPr>
          </a:p>
        </p:txBody>
      </p:sp>
      <p:sp>
        <p:nvSpPr>
          <p:cNvPr id="9219" name="Rectangle 2"/>
          <p:cNvSpPr>
            <a:spLocks noChangeArrowheads="1"/>
          </p:cNvSpPr>
          <p:nvPr/>
        </p:nvSpPr>
        <p:spPr bwMode="auto">
          <a:xfrm>
            <a:off x="457200" y="152400"/>
            <a:ext cx="79533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400"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The Wireless Spectrum</a:t>
            </a:r>
          </a:p>
        </p:txBody>
      </p:sp>
      <p:pic>
        <p:nvPicPr>
          <p:cNvPr id="9220" name="Picture 2" descr="http://media-3.web.britannica.com/eb-media/21/4621-004-A7C0178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71913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2" name="Picture 4" descr="http://ddq74coujkv1i.cloudfront.net/radio-spectr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513" y="4114800"/>
            <a:ext cx="5867400" cy="2476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1492"/>
                                        </p:tgtEl>
                                        <p:attrNameLst>
                                          <p:attrName>style.visibility</p:attrName>
                                        </p:attrNameLst>
                                      </p:cBhvr>
                                      <p:to>
                                        <p:strVal val="visible"/>
                                      </p:to>
                                    </p:set>
                                    <p:anim calcmode="lin" valueType="num">
                                      <p:cBhvr additive="base">
                                        <p:cTn id="7" dur="500" fill="hold"/>
                                        <p:tgtEl>
                                          <p:spTgt spid="191492"/>
                                        </p:tgtEl>
                                        <p:attrNameLst>
                                          <p:attrName>ppt_x</p:attrName>
                                        </p:attrNameLst>
                                      </p:cBhvr>
                                      <p:tavLst>
                                        <p:tav tm="0">
                                          <p:val>
                                            <p:strVal val="#ppt_x"/>
                                          </p:val>
                                        </p:tav>
                                        <p:tav tm="100000">
                                          <p:val>
                                            <p:strVal val="#ppt_x"/>
                                          </p:val>
                                        </p:tav>
                                      </p:tavLst>
                                    </p:anim>
                                    <p:anim calcmode="lin" valueType="num">
                                      <p:cBhvr additive="base">
                                        <p:cTn id="8" dur="500" fill="hold"/>
                                        <p:tgtEl>
                                          <p:spTgt spid="1914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B499C3B0-42E9-419E-8AA3-7D103D32A507}" type="slidenum">
              <a:rPr lang="en-US" sz="1400" b="0">
                <a:latin typeface="Times New Roman" pitchFamily="18" charset="0"/>
              </a:rPr>
              <a:pPr eaLnBrk="1" hangingPunct="1"/>
              <a:t>80</a:t>
            </a:fld>
            <a:endParaRPr lang="en-US" sz="1400" b="0">
              <a:latin typeface="Times New Roman" pitchFamily="18" charset="0"/>
            </a:endParaRPr>
          </a:p>
        </p:txBody>
      </p:sp>
      <p:graphicFrame>
        <p:nvGraphicFramePr>
          <p:cNvPr id="83972"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84499"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3973"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84500"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3974"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84501"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3975"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84502"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3976"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84503"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3977"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84504"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3978"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83979"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83980"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83981"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83982"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83983"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83984"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5"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6"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7"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8"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9"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83990" name="Rectangle 21"/>
          <p:cNvSpPr>
            <a:spLocks noChangeArrowheads="1"/>
          </p:cNvSpPr>
          <p:nvPr/>
        </p:nvSpPr>
        <p:spPr bwMode="auto">
          <a:xfrm>
            <a:off x="84582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83991" name="Rectangle 22"/>
          <p:cNvSpPr>
            <a:spLocks noChangeArrowheads="1"/>
          </p:cNvSpPr>
          <p:nvPr/>
        </p:nvSpPr>
        <p:spPr bwMode="auto">
          <a:xfrm>
            <a:off x="8458200" y="4876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83992" name="Rectangle 23"/>
          <p:cNvSpPr>
            <a:spLocks noChangeArrowheads="1"/>
          </p:cNvSpPr>
          <p:nvPr/>
        </p:nvSpPr>
        <p:spPr bwMode="auto">
          <a:xfrm>
            <a:off x="4495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83993"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83994"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83995"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83996"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83997"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83998"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83999"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84000"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0ABC6E8-9536-4424-AA60-398F14143E75}" type="slidenum">
              <a:rPr lang="en-US" sz="1400" b="0">
                <a:latin typeface="Times New Roman" pitchFamily="18" charset="0"/>
              </a:rPr>
              <a:pPr eaLnBrk="1" hangingPunct="1"/>
              <a:t>81</a:t>
            </a:fld>
            <a:endParaRPr lang="en-US" sz="1400" b="0">
              <a:latin typeface="Times New Roman" pitchFamily="18" charset="0"/>
            </a:endParaRPr>
          </a:p>
        </p:txBody>
      </p:sp>
      <p:graphicFrame>
        <p:nvGraphicFramePr>
          <p:cNvPr id="84996"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85524"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4997"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85525"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4998"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85526"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4999"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85527"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5000"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85528"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5001"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85529"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5002" name="Text Box 9"/>
          <p:cNvSpPr txBox="1">
            <a:spLocks noChangeArrowheads="1"/>
          </p:cNvSpPr>
          <p:nvPr/>
        </p:nvSpPr>
        <p:spPr bwMode="auto">
          <a:xfrm>
            <a:off x="1160463" y="23622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85003" name="Text Box 10"/>
          <p:cNvSpPr txBox="1">
            <a:spLocks noChangeArrowheads="1"/>
          </p:cNvSpPr>
          <p:nvPr/>
        </p:nvSpPr>
        <p:spPr bwMode="auto">
          <a:xfrm>
            <a:off x="7945438" y="52149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85004" name="Text Box 11"/>
          <p:cNvSpPr txBox="1">
            <a:spLocks noChangeArrowheads="1"/>
          </p:cNvSpPr>
          <p:nvPr/>
        </p:nvSpPr>
        <p:spPr bwMode="auto">
          <a:xfrm>
            <a:off x="1935163" y="35814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85005" name="Text Box 12"/>
          <p:cNvSpPr txBox="1">
            <a:spLocks noChangeArrowheads="1"/>
          </p:cNvSpPr>
          <p:nvPr/>
        </p:nvSpPr>
        <p:spPr bwMode="auto">
          <a:xfrm>
            <a:off x="3592513" y="38433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85006" name="Text Box 13"/>
          <p:cNvSpPr txBox="1">
            <a:spLocks noChangeArrowheads="1"/>
          </p:cNvSpPr>
          <p:nvPr/>
        </p:nvSpPr>
        <p:spPr bwMode="auto">
          <a:xfrm>
            <a:off x="5119688" y="36147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85007" name="Text Box 14"/>
          <p:cNvSpPr txBox="1">
            <a:spLocks noChangeArrowheads="1"/>
          </p:cNvSpPr>
          <p:nvPr/>
        </p:nvSpPr>
        <p:spPr bwMode="auto">
          <a:xfrm>
            <a:off x="6667500" y="42243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85008"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09"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10"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11"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12"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13" name="Rectangle 20"/>
          <p:cNvSpPr>
            <a:spLocks noChangeArrowheads="1"/>
          </p:cNvSpPr>
          <p:nvPr/>
        </p:nvSpPr>
        <p:spPr bwMode="auto">
          <a:xfrm>
            <a:off x="685800" y="1828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85014" name="Rectangle 21"/>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85015"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85016"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85017"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85018"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85019"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85020"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85021"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85022"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85023"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85024"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055649" name="Text Box 32"/>
          <p:cNvSpPr txBox="1">
            <a:spLocks noChangeArrowheads="1"/>
          </p:cNvSpPr>
          <p:nvPr/>
        </p:nvSpPr>
        <p:spPr bwMode="auto">
          <a:xfrm>
            <a:off x="3810000" y="1600200"/>
            <a:ext cx="4581525" cy="1311275"/>
          </a:xfrm>
          <a:prstGeom prst="rect">
            <a:avLst/>
          </a:prstGeom>
          <a:noFill/>
          <a:ln w="9525">
            <a:noFill/>
            <a:miter lim="800000"/>
            <a:headEnd/>
            <a:tailEnd/>
          </a:ln>
        </p:spPr>
        <p:txBody>
          <a:bodyPr>
            <a:spAutoFit/>
          </a:bodyPr>
          <a:lstStyle/>
          <a:p>
            <a:pPr>
              <a:defRPr/>
            </a:pPr>
            <a:r>
              <a:rPr lang="en-US" dirty="0">
                <a:latin typeface="+mn-lt"/>
                <a:ea typeface="Arial" charset="0"/>
              </a:rPr>
              <a:t>Problem 4: TCP uses ACKS to </a:t>
            </a:r>
          </a:p>
          <a:p>
            <a:pPr>
              <a:defRPr/>
            </a:pPr>
            <a:r>
              <a:rPr lang="en-US" dirty="0">
                <a:latin typeface="+mn-lt"/>
                <a:ea typeface="Arial" charset="0"/>
              </a:rPr>
              <a:t>indicate reliable data delivery</a:t>
            </a:r>
          </a:p>
          <a:p>
            <a:pPr>
              <a:defRPr/>
            </a:pPr>
            <a:r>
              <a:rPr lang="en-US" dirty="0">
                <a:latin typeface="+mn-lt"/>
                <a:ea typeface="Arial" charset="0"/>
              </a:rPr>
              <a:t> - bidirectional traffic (DATA, ACKS)</a:t>
            </a:r>
          </a:p>
          <a:p>
            <a:pPr>
              <a:defRPr/>
            </a:pPr>
            <a:r>
              <a:rPr lang="en-US" dirty="0">
                <a:latin typeface="+mn-lt"/>
                <a:ea typeface="Arial" charset="0"/>
              </a:rPr>
              <a:t> - </a:t>
            </a:r>
            <a:r>
              <a:rPr lang="en-US" i="1" dirty="0">
                <a:latin typeface="+mn-lt"/>
                <a:ea typeface="Arial" charset="0"/>
              </a:rPr>
              <a:t>even more contention</a:t>
            </a:r>
            <a:r>
              <a:rPr lang="en-US" dirty="0">
                <a:latin typeface="+mn-lt"/>
                <a:ea typeface="Arial" charset="0"/>
              </a:rPr>
              <a:t>!!!</a:t>
            </a:r>
          </a:p>
        </p:txBody>
      </p:sp>
      <p:sp>
        <p:nvSpPr>
          <p:cNvPr id="34"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98C3F45-039D-4C78-AB5C-149607F9407E}" type="slidenum">
              <a:rPr lang="en-US" sz="1400" b="0">
                <a:latin typeface="Times New Roman" pitchFamily="18" charset="0"/>
              </a:rPr>
              <a:pPr eaLnBrk="1" hangingPunct="1"/>
              <a:t>82</a:t>
            </a:fld>
            <a:endParaRPr lang="en-US" sz="1400" b="0">
              <a:latin typeface="Times New Roman" pitchFamily="18" charset="0"/>
            </a:endParaRPr>
          </a:p>
        </p:txBody>
      </p:sp>
      <p:graphicFrame>
        <p:nvGraphicFramePr>
          <p:cNvPr id="86020"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86547"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6021"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86548"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6022"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86549"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6023"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86550"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6024"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86551"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6025"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86552"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6026"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86027"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86028"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86029"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86030"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86031"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86032"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33"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34"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35"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36"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37" name="Rectangle 20"/>
          <p:cNvSpPr>
            <a:spLocks noChangeArrowheads="1"/>
          </p:cNvSpPr>
          <p:nvPr/>
        </p:nvSpPr>
        <p:spPr bwMode="auto">
          <a:xfrm>
            <a:off x="1828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86038" name="Rectangle 21"/>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86039"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86040"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86041"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86042"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86043"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86044"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86045"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86046"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86047"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86048"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B38A45A-94E3-4577-86FF-A77183129FEA}" type="slidenum">
              <a:rPr lang="en-US" sz="1400" b="0">
                <a:latin typeface="Times New Roman" pitchFamily="18" charset="0"/>
              </a:rPr>
              <a:pPr eaLnBrk="1" hangingPunct="1"/>
              <a:t>83</a:t>
            </a:fld>
            <a:endParaRPr lang="en-US" sz="1400" b="0">
              <a:latin typeface="Times New Roman" pitchFamily="18" charset="0"/>
            </a:endParaRPr>
          </a:p>
        </p:txBody>
      </p:sp>
      <p:graphicFrame>
        <p:nvGraphicFramePr>
          <p:cNvPr id="87044"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87571"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7045"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87572"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7046"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87573"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7047"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87574"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7048"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87575"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7049"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87576"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7050"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87051"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87052"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87053"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87054"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87055"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87056"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57"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58"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59"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0"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1" name="Rectangle 20"/>
          <p:cNvSpPr>
            <a:spLocks noChangeArrowheads="1"/>
          </p:cNvSpPr>
          <p:nvPr/>
        </p:nvSpPr>
        <p:spPr bwMode="auto">
          <a:xfrm>
            <a:off x="2971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87062" name="Rectangle 21"/>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87063"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87064"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87065"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87066"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87067"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87068"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87069"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87070"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87071"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87072"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2A001CF-DC7C-447C-B71B-21186E71C493}" type="slidenum">
              <a:rPr lang="en-US" sz="1400" b="0">
                <a:latin typeface="Times New Roman" pitchFamily="18" charset="0"/>
              </a:rPr>
              <a:pPr eaLnBrk="1" hangingPunct="1"/>
              <a:t>84</a:t>
            </a:fld>
            <a:endParaRPr lang="en-US" sz="1400" b="0">
              <a:latin typeface="Times New Roman" pitchFamily="18" charset="0"/>
            </a:endParaRPr>
          </a:p>
        </p:txBody>
      </p:sp>
      <p:graphicFrame>
        <p:nvGraphicFramePr>
          <p:cNvPr id="88068"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88595"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8069"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88596"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8070"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88597"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8071"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88598"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8072"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88599"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8073"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88600"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8074"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88075"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88076"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88077"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88078"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88079"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88080"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1"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2"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3"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4"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5" name="Rectangle 20"/>
          <p:cNvSpPr>
            <a:spLocks noChangeArrowheads="1"/>
          </p:cNvSpPr>
          <p:nvPr/>
        </p:nvSpPr>
        <p:spPr bwMode="auto">
          <a:xfrm>
            <a:off x="4495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88086" name="Rectangle 21"/>
          <p:cNvSpPr>
            <a:spLocks noChangeArrowheads="1"/>
          </p:cNvSpPr>
          <p:nvPr/>
        </p:nvSpPr>
        <p:spPr bwMode="auto">
          <a:xfrm>
            <a:off x="685800" y="1981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88087"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88088"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88089"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88090"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88091"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88092"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88093"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88094"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88095"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88096"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3B51CC83-342D-4512-BA86-7EC1B1A2AC7B}" type="slidenum">
              <a:rPr lang="en-US" sz="1400" b="0">
                <a:latin typeface="Times New Roman" pitchFamily="18" charset="0"/>
              </a:rPr>
              <a:pPr eaLnBrk="1" hangingPunct="1"/>
              <a:t>85</a:t>
            </a:fld>
            <a:endParaRPr lang="en-US" sz="1400" b="0">
              <a:latin typeface="Times New Roman" pitchFamily="18" charset="0"/>
            </a:endParaRPr>
          </a:p>
        </p:txBody>
      </p:sp>
      <p:graphicFrame>
        <p:nvGraphicFramePr>
          <p:cNvPr id="89092"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89619"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9093"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89620"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9094"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89621"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9095"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89622"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9096"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89623"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9097"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89624"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9098"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89099"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89100"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89101"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89102"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89103"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89104"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05"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06"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07"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08"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09" name="Rectangle 20"/>
          <p:cNvSpPr>
            <a:spLocks noChangeArrowheads="1"/>
          </p:cNvSpPr>
          <p:nvPr/>
        </p:nvSpPr>
        <p:spPr bwMode="auto">
          <a:xfrm>
            <a:off x="6019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89110" name="Rectangle 21"/>
          <p:cNvSpPr>
            <a:spLocks noChangeArrowheads="1"/>
          </p:cNvSpPr>
          <p:nvPr/>
        </p:nvSpPr>
        <p:spPr bwMode="auto">
          <a:xfrm>
            <a:off x="1828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89111"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89112"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89113"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89114"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89115"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89116"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89117"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89118"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89119"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89120"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101F1688-0F48-4DAC-A046-916B8626EB8D}" type="slidenum">
              <a:rPr lang="en-US" sz="1400" b="0">
                <a:latin typeface="Times New Roman" pitchFamily="18" charset="0"/>
              </a:rPr>
              <a:pPr eaLnBrk="1" hangingPunct="1"/>
              <a:t>86</a:t>
            </a:fld>
            <a:endParaRPr lang="en-US" sz="1400" b="0">
              <a:latin typeface="Times New Roman" pitchFamily="18" charset="0"/>
            </a:endParaRPr>
          </a:p>
        </p:txBody>
      </p:sp>
      <p:graphicFrame>
        <p:nvGraphicFramePr>
          <p:cNvPr id="90116"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90643"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0117"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90644"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0118"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90645"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0119"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90646"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0120"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90647"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0121"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90648"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0122"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90123"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90124"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90125"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90126"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90127"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90128"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29"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0"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1"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2"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3" name="Rectangle 20"/>
          <p:cNvSpPr>
            <a:spLocks noChangeArrowheads="1"/>
          </p:cNvSpPr>
          <p:nvPr/>
        </p:nvSpPr>
        <p:spPr bwMode="auto">
          <a:xfrm>
            <a:off x="7315200" y="4267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90134" name="Rectangle 21"/>
          <p:cNvSpPr>
            <a:spLocks noChangeArrowheads="1"/>
          </p:cNvSpPr>
          <p:nvPr/>
        </p:nvSpPr>
        <p:spPr bwMode="auto">
          <a:xfrm>
            <a:off x="2895600" y="3581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90135"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90136"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90137"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90138"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90139"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90140"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90141"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90142"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90143"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90144"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33"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83C595B-17E5-4433-ACBB-210BC5AF9669}" type="slidenum">
              <a:rPr lang="en-US" sz="1400" b="0">
                <a:latin typeface="Times New Roman" pitchFamily="18" charset="0"/>
              </a:rPr>
              <a:pPr eaLnBrk="1" hangingPunct="1"/>
              <a:t>87</a:t>
            </a:fld>
            <a:endParaRPr lang="en-US" sz="1400" b="0">
              <a:latin typeface="Times New Roman" pitchFamily="18" charset="0"/>
            </a:endParaRPr>
          </a:p>
        </p:txBody>
      </p:sp>
      <p:graphicFrame>
        <p:nvGraphicFramePr>
          <p:cNvPr id="91140"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91673"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1141"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91674"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1142"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91675"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1143"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91676"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1144"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91677"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1145"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91678"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1146"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91147"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91148"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91149"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91150"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91151"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91152"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153"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154"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155"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156"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157"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91158" name="Rectangle 21"/>
          <p:cNvSpPr>
            <a:spLocks noChangeArrowheads="1"/>
          </p:cNvSpPr>
          <p:nvPr/>
        </p:nvSpPr>
        <p:spPr bwMode="auto">
          <a:xfrm>
            <a:off x="3886200" y="3962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91159" name="Rectangle 22"/>
          <p:cNvSpPr>
            <a:spLocks noChangeArrowheads="1"/>
          </p:cNvSpPr>
          <p:nvPr/>
        </p:nvSpPr>
        <p:spPr bwMode="auto">
          <a:xfrm>
            <a:off x="685800" y="2133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91160"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91161"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91162"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91163"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91164"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91165"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91166"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91167"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91168"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143394" name="Oval 34"/>
          <p:cNvSpPr>
            <a:spLocks noChangeArrowheads="1"/>
          </p:cNvSpPr>
          <p:nvPr/>
        </p:nvSpPr>
        <p:spPr bwMode="auto">
          <a:xfrm>
            <a:off x="7924800" y="4343400"/>
            <a:ext cx="152400" cy="152400"/>
          </a:xfrm>
          <a:prstGeom prst="ellipse">
            <a:avLst/>
          </a:prstGeom>
          <a:solidFill>
            <a:schemeClr val="accent1"/>
          </a:solidFill>
          <a:ln w="9525">
            <a:solidFill>
              <a:schemeClr val="tx1"/>
            </a:solidFill>
            <a:round/>
            <a:headEnd/>
            <a:tailEnd/>
          </a:ln>
        </p:spPr>
        <p:txBody>
          <a:bodyPr wrap="none" anchor="ctr"/>
          <a:lstStyle/>
          <a:p>
            <a:pPr algn="ctr"/>
            <a:r>
              <a:rPr lang="en-US" sz="1400"/>
              <a:t>1</a:t>
            </a:r>
          </a:p>
        </p:txBody>
      </p:sp>
      <p:sp>
        <p:nvSpPr>
          <p:cNvPr id="143395" name="Oval 35"/>
          <p:cNvSpPr>
            <a:spLocks noChangeArrowheads="1"/>
          </p:cNvSpPr>
          <p:nvPr/>
        </p:nvSpPr>
        <p:spPr bwMode="auto">
          <a:xfrm>
            <a:off x="7467600" y="4191000"/>
            <a:ext cx="152400" cy="152400"/>
          </a:xfrm>
          <a:prstGeom prst="ellipse">
            <a:avLst/>
          </a:prstGeom>
          <a:solidFill>
            <a:schemeClr val="accent1"/>
          </a:solidFill>
          <a:ln w="9525">
            <a:solidFill>
              <a:schemeClr val="tx1"/>
            </a:solidFill>
            <a:round/>
            <a:headEnd/>
            <a:tailEnd/>
          </a:ln>
        </p:spPr>
        <p:txBody>
          <a:bodyPr wrap="none" anchor="ctr"/>
          <a:lstStyle/>
          <a:p>
            <a:pPr algn="ctr"/>
            <a:r>
              <a:rPr lang="en-US" sz="1400"/>
              <a:t>1</a:t>
            </a:r>
          </a:p>
        </p:txBody>
      </p:sp>
      <p:sp>
        <p:nvSpPr>
          <p:cNvPr id="143396" name="Oval 36"/>
          <p:cNvSpPr>
            <a:spLocks noChangeArrowheads="1"/>
          </p:cNvSpPr>
          <p:nvPr/>
        </p:nvSpPr>
        <p:spPr bwMode="auto">
          <a:xfrm>
            <a:off x="6934200" y="3429000"/>
            <a:ext cx="152400" cy="152400"/>
          </a:xfrm>
          <a:prstGeom prst="ellipse">
            <a:avLst/>
          </a:prstGeom>
          <a:solidFill>
            <a:schemeClr val="accent1"/>
          </a:solidFill>
          <a:ln w="9525">
            <a:solidFill>
              <a:schemeClr val="tx1"/>
            </a:solidFill>
            <a:round/>
            <a:headEnd/>
            <a:tailEnd/>
          </a:ln>
        </p:spPr>
        <p:txBody>
          <a:bodyPr wrap="none" anchor="ctr"/>
          <a:lstStyle/>
          <a:p>
            <a:pPr algn="ctr"/>
            <a:r>
              <a:rPr lang="en-US" sz="1400"/>
              <a:t>1</a:t>
            </a:r>
          </a:p>
        </p:txBody>
      </p:sp>
      <p:sp>
        <p:nvSpPr>
          <p:cNvPr id="143397" name="Rectangle 37"/>
          <p:cNvSpPr>
            <a:spLocks noChangeArrowheads="1"/>
          </p:cNvSpPr>
          <p:nvPr/>
        </p:nvSpPr>
        <p:spPr bwMode="auto">
          <a:xfrm>
            <a:off x="4495800" y="3429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143398" name="Rectangle 38"/>
          <p:cNvSpPr>
            <a:spLocks noChangeArrowheads="1"/>
          </p:cNvSpPr>
          <p:nvPr/>
        </p:nvSpPr>
        <p:spPr bwMode="auto">
          <a:xfrm>
            <a:off x="5410200" y="2819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143400" name="Rectangle 40"/>
          <p:cNvSpPr>
            <a:spLocks noChangeArrowheads="1"/>
          </p:cNvSpPr>
          <p:nvPr/>
        </p:nvSpPr>
        <p:spPr bwMode="auto">
          <a:xfrm>
            <a:off x="3886200" y="3962400"/>
            <a:ext cx="4572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en-US"/>
          </a:p>
        </p:txBody>
      </p:sp>
      <p:sp>
        <p:nvSpPr>
          <p:cNvPr id="39"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4"/>
                                        </p:tgtEl>
                                        <p:attrNameLst>
                                          <p:attrName>style.visibility</p:attrName>
                                        </p:attrNameLst>
                                      </p:cBhvr>
                                      <p:to>
                                        <p:strVal val="visible"/>
                                      </p:to>
                                    </p:set>
                                  </p:childTnLst>
                                  <p:subTnLst>
                                    <p:set>
                                      <p:cBhvr override="childStyle">
                                        <p:cTn dur="1" fill="hold" display="0" masterRel="nextClick" afterEffect="1"/>
                                        <p:tgtEl>
                                          <p:spTgt spid="143394"/>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95"/>
                                        </p:tgtEl>
                                        <p:attrNameLst>
                                          <p:attrName>style.visibility</p:attrName>
                                        </p:attrNameLst>
                                      </p:cBhvr>
                                      <p:to>
                                        <p:strVal val="visible"/>
                                      </p:to>
                                    </p:set>
                                  </p:childTnLst>
                                  <p:subTnLst>
                                    <p:set>
                                      <p:cBhvr override="childStyle">
                                        <p:cTn dur="1" fill="hold" display="0" masterRel="nextClick" afterEffect="1"/>
                                        <p:tgtEl>
                                          <p:spTgt spid="14339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9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400"/>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499"/>
                                          </p:stCondLst>
                                        </p:cTn>
                                        <p:tgtEl>
                                          <p:spTgt spid="143397"/>
                                        </p:tgtEl>
                                        <p:attrNameLst>
                                          <p:attrName>style.visibility</p:attrName>
                                        </p:attrNameLst>
                                      </p:cBhvr>
                                      <p:to>
                                        <p:strVal val="visible"/>
                                      </p:to>
                                    </p:set>
                                  </p:childTnLst>
                                  <p:subTnLst>
                                    <p:set>
                                      <p:cBhvr override="childStyle">
                                        <p:cTn dur="1" fill="hold" display="0" masterRel="nextClick" afterEffect="1"/>
                                        <p:tgtEl>
                                          <p:spTgt spid="143397"/>
                                        </p:tgtEl>
                                        <p:attrNameLst>
                                          <p:attrName>style.visibility</p:attrName>
                                        </p:attrNameLst>
                                      </p:cBhvr>
                                      <p:to>
                                        <p:strVal val="hidden"/>
                                      </p:to>
                                    </p:set>
                                  </p:sub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143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4" grpId="0" animBg="1" autoUpdateAnimBg="0"/>
      <p:bldP spid="143395" grpId="0" animBg="1" autoUpdateAnimBg="0"/>
      <p:bldP spid="143396" grpId="0" animBg="1" autoUpdateAnimBg="0"/>
      <p:bldP spid="143397" grpId="0" animBg="1" autoUpdateAnimBg="0"/>
      <p:bldP spid="143398" grpId="0" animBg="1" autoUpdateAnimBg="0"/>
      <p:bldP spid="14340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3F19EE9A-061C-49AC-B210-7BC9D57FC9EC}" type="slidenum">
              <a:rPr lang="en-US" sz="1400" b="0">
                <a:latin typeface="Times New Roman" pitchFamily="18" charset="0"/>
              </a:rPr>
              <a:pPr eaLnBrk="1" hangingPunct="1"/>
              <a:t>88</a:t>
            </a:fld>
            <a:endParaRPr lang="en-US" sz="1400" b="0">
              <a:latin typeface="Times New Roman" pitchFamily="18" charset="0"/>
            </a:endParaRPr>
          </a:p>
        </p:txBody>
      </p:sp>
      <p:graphicFrame>
        <p:nvGraphicFramePr>
          <p:cNvPr id="92164"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92692"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2165"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92693"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2166"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92694"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2167"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92695"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2168"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92696"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2169"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92697"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2170"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92171"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92172"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92173"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92174"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92175"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92176"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7"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8"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9"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80"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81"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92182" name="Rectangle 22"/>
          <p:cNvSpPr>
            <a:spLocks noChangeArrowheads="1"/>
          </p:cNvSpPr>
          <p:nvPr/>
        </p:nvSpPr>
        <p:spPr bwMode="auto">
          <a:xfrm>
            <a:off x="1828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92183" name="Rectangle 23"/>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92184" name="Rectangle 24"/>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92185" name="Rectangle 25"/>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92186" name="Rectangle 26"/>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92187" name="Rectangle 27"/>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92188" name="Rectangle 28"/>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92189" name="Rectangle 29"/>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92190" name="Rectangle 30"/>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92191" name="Rectangle 31"/>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92192" name="Oval 35"/>
          <p:cNvSpPr>
            <a:spLocks noChangeArrowheads="1"/>
          </p:cNvSpPr>
          <p:nvPr/>
        </p:nvSpPr>
        <p:spPr bwMode="auto">
          <a:xfrm>
            <a:off x="6934200" y="3429000"/>
            <a:ext cx="152400" cy="152400"/>
          </a:xfrm>
          <a:prstGeom prst="ellipse">
            <a:avLst/>
          </a:prstGeom>
          <a:solidFill>
            <a:schemeClr val="accent1"/>
          </a:solidFill>
          <a:ln w="9525">
            <a:solidFill>
              <a:schemeClr val="tx1"/>
            </a:solidFill>
            <a:round/>
            <a:headEnd/>
            <a:tailEnd/>
          </a:ln>
        </p:spPr>
        <p:txBody>
          <a:bodyPr wrap="none" anchor="ctr"/>
          <a:lstStyle/>
          <a:p>
            <a:pPr algn="ctr"/>
            <a:r>
              <a:rPr lang="en-US" sz="1400"/>
              <a:t>1</a:t>
            </a:r>
          </a:p>
        </p:txBody>
      </p:sp>
      <p:sp>
        <p:nvSpPr>
          <p:cNvPr id="92193" name="Rectangle 37"/>
          <p:cNvSpPr>
            <a:spLocks noChangeArrowheads="1"/>
          </p:cNvSpPr>
          <p:nvPr/>
        </p:nvSpPr>
        <p:spPr bwMode="auto">
          <a:xfrm>
            <a:off x="6019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34"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12C02CE-0586-4D5E-B501-61F4171DC9C5}" type="slidenum">
              <a:rPr lang="en-US" sz="1400" b="0">
                <a:latin typeface="Times New Roman" pitchFamily="18" charset="0"/>
              </a:rPr>
              <a:pPr eaLnBrk="1" hangingPunct="1"/>
              <a:t>89</a:t>
            </a:fld>
            <a:endParaRPr lang="en-US" sz="1400" b="0">
              <a:latin typeface="Times New Roman" pitchFamily="18" charset="0"/>
            </a:endParaRPr>
          </a:p>
        </p:txBody>
      </p:sp>
      <p:graphicFrame>
        <p:nvGraphicFramePr>
          <p:cNvPr id="93188"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93716"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3189"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93717"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3190"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93718"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3191"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93719"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3192"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93720"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3193"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93721"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3194"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93195"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93196"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93197"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93198"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93199"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93200"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201"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202"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203"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204"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205"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93206" name="Rectangle 21"/>
          <p:cNvSpPr>
            <a:spLocks noChangeArrowheads="1"/>
          </p:cNvSpPr>
          <p:nvPr/>
        </p:nvSpPr>
        <p:spPr bwMode="auto">
          <a:xfrm>
            <a:off x="2362200" y="3733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93207" name="Rectangle 22"/>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93208" name="Rectangle 23"/>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93209" name="Rectangle 24"/>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93210" name="Rectangle 25"/>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93211" name="Rectangle 26"/>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93212" name="Rectangle 27"/>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93213" name="Rectangle 28"/>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93214" name="Rectangle 29"/>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93215" name="Rectangle 30"/>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93216" name="Oval 31"/>
          <p:cNvSpPr>
            <a:spLocks noChangeArrowheads="1"/>
          </p:cNvSpPr>
          <p:nvPr/>
        </p:nvSpPr>
        <p:spPr bwMode="auto">
          <a:xfrm>
            <a:off x="6934200" y="3429000"/>
            <a:ext cx="152400" cy="152400"/>
          </a:xfrm>
          <a:prstGeom prst="ellipse">
            <a:avLst/>
          </a:prstGeom>
          <a:solidFill>
            <a:schemeClr val="accent1"/>
          </a:solidFill>
          <a:ln w="9525">
            <a:solidFill>
              <a:schemeClr val="tx1"/>
            </a:solidFill>
            <a:round/>
            <a:headEnd/>
            <a:tailEnd/>
          </a:ln>
        </p:spPr>
        <p:txBody>
          <a:bodyPr wrap="none" anchor="ctr"/>
          <a:lstStyle/>
          <a:p>
            <a:pPr algn="ctr"/>
            <a:r>
              <a:rPr lang="en-US" sz="1400"/>
              <a:t>1</a:t>
            </a:r>
          </a:p>
        </p:txBody>
      </p:sp>
      <p:sp>
        <p:nvSpPr>
          <p:cNvPr id="93217" name="Rectangle 32"/>
          <p:cNvSpPr>
            <a:spLocks noChangeArrowheads="1"/>
          </p:cNvSpPr>
          <p:nvPr/>
        </p:nvSpPr>
        <p:spPr bwMode="auto">
          <a:xfrm>
            <a:off x="6934200" y="4343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34"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228600" y="152400"/>
            <a:ext cx="8915400" cy="914400"/>
          </a:xfrm>
        </p:spPr>
        <p:txBody>
          <a:bodyPr>
            <a:noAutofit/>
          </a:bodyPr>
          <a:lstStyle/>
          <a:p>
            <a:pPr marL="0" indent="0" algn="l">
              <a:buNone/>
            </a:pPr>
            <a:r>
              <a:rPr lang="en-US" dirty="0" smtClean="0"/>
              <a:t>Common Wireless Standards </a:t>
            </a:r>
            <a:br>
              <a:rPr lang="en-US" dirty="0" smtClean="0"/>
            </a:br>
            <a:r>
              <a:rPr lang="en-US" dirty="0" smtClean="0"/>
              <a:t> </a:t>
            </a:r>
          </a:p>
        </p:txBody>
      </p:sp>
      <p:sp>
        <p:nvSpPr>
          <p:cNvPr id="3" name="Content Placeholder 2"/>
          <p:cNvSpPr>
            <a:spLocks noGrp="1"/>
          </p:cNvSpPr>
          <p:nvPr>
            <p:ph idx="4294967295"/>
          </p:nvPr>
        </p:nvSpPr>
        <p:spPr>
          <a:xfrm>
            <a:off x="457200" y="1912937"/>
            <a:ext cx="8686800" cy="4411663"/>
          </a:xfrm>
        </p:spPr>
        <p:txBody>
          <a:bodyPr>
            <a:normAutofit fontScale="92500" lnSpcReduction="20000"/>
          </a:bodyPr>
          <a:lstStyle/>
          <a:p>
            <a:pPr>
              <a:buFont typeface="Arial" pitchFamily="34" charset="0"/>
              <a:buChar char="•"/>
            </a:pPr>
            <a:r>
              <a:rPr lang="en-US" sz="2400" dirty="0" smtClean="0"/>
              <a:t>Cellular (</a:t>
            </a:r>
            <a:r>
              <a:rPr lang="en-US" sz="2100" dirty="0">
                <a:solidFill>
                  <a:srgbClr val="00B050"/>
                </a:solidFill>
              </a:rPr>
              <a:t>Typically 800/900/1800/1900Mhz</a:t>
            </a:r>
            <a:r>
              <a:rPr lang="en-US" sz="2400" dirty="0" smtClean="0"/>
              <a:t>):</a:t>
            </a:r>
          </a:p>
          <a:p>
            <a:pPr lvl="1">
              <a:buFont typeface="Arial" pitchFamily="34" charset="0"/>
              <a:buChar char="•"/>
            </a:pPr>
            <a:r>
              <a:rPr lang="en-US" dirty="0" smtClean="0"/>
              <a:t>2G: GSM / GPRS /</a:t>
            </a:r>
            <a:r>
              <a:rPr lang="en-US" dirty="0"/>
              <a:t>EDGE / CDMA / </a:t>
            </a:r>
            <a:r>
              <a:rPr lang="en-US" dirty="0" smtClean="0"/>
              <a:t>CDMA2000</a:t>
            </a:r>
            <a:r>
              <a:rPr lang="en-US" dirty="0"/>
              <a:t>/</a:t>
            </a:r>
            <a:endParaRPr lang="en-US" dirty="0" smtClean="0"/>
          </a:p>
          <a:p>
            <a:pPr lvl="1">
              <a:buFont typeface="Arial" pitchFamily="34" charset="0"/>
              <a:buChar char="•"/>
            </a:pPr>
            <a:r>
              <a:rPr lang="en-US" dirty="0" smtClean="0"/>
              <a:t>3G: UMTS/HSDPA/EVDO </a:t>
            </a:r>
          </a:p>
          <a:p>
            <a:pPr lvl="1">
              <a:buFont typeface="Arial" pitchFamily="34" charset="0"/>
              <a:buChar char="•"/>
            </a:pPr>
            <a:r>
              <a:rPr lang="en-US" dirty="0" smtClean="0"/>
              <a:t>4G: LTE, </a:t>
            </a:r>
            <a:r>
              <a:rPr lang="en-US" dirty="0" err="1" smtClean="0"/>
              <a:t>WiMax</a:t>
            </a:r>
            <a:endParaRPr lang="en-US" dirty="0" smtClean="0"/>
          </a:p>
          <a:p>
            <a:pPr>
              <a:buFont typeface="Arial" pitchFamily="34" charset="0"/>
              <a:buChar char="•"/>
            </a:pPr>
            <a:r>
              <a:rPr lang="en-US" sz="2400" dirty="0" smtClean="0"/>
              <a:t>IEEE 802.11 (aka </a:t>
            </a:r>
            <a:r>
              <a:rPr lang="en-US" sz="2400" dirty="0" err="1" smtClean="0"/>
              <a:t>WiFi</a:t>
            </a:r>
            <a:r>
              <a:rPr lang="en-US" sz="2400" dirty="0" smtClean="0"/>
              <a:t>):</a:t>
            </a:r>
          </a:p>
          <a:p>
            <a:pPr lvl="1">
              <a:buFont typeface="Arial" pitchFamily="34" charset="0"/>
              <a:buChar char="•"/>
            </a:pPr>
            <a:r>
              <a:rPr lang="en-US" dirty="0" smtClean="0"/>
              <a:t>b:  </a:t>
            </a:r>
            <a:r>
              <a:rPr lang="en-US" dirty="0" smtClean="0">
                <a:solidFill>
                  <a:srgbClr val="00B050"/>
                </a:solidFill>
              </a:rPr>
              <a:t>2.4Ghz</a:t>
            </a:r>
            <a:r>
              <a:rPr lang="en-US" dirty="0" smtClean="0"/>
              <a:t> band, 11Mbps (~</a:t>
            </a:r>
            <a:r>
              <a:rPr lang="en-US" i="1" dirty="0" smtClean="0"/>
              <a:t>4.5 Mbps operating rate</a:t>
            </a:r>
            <a:r>
              <a:rPr lang="en-US" dirty="0" smtClean="0"/>
              <a:t>)</a:t>
            </a:r>
          </a:p>
          <a:p>
            <a:pPr lvl="1">
              <a:buFont typeface="Arial" pitchFamily="34" charset="0"/>
              <a:buChar char="•"/>
            </a:pPr>
            <a:r>
              <a:rPr lang="en-US" dirty="0" smtClean="0"/>
              <a:t>g:  </a:t>
            </a:r>
            <a:r>
              <a:rPr lang="en-US" dirty="0" smtClean="0">
                <a:solidFill>
                  <a:srgbClr val="00B050"/>
                </a:solidFill>
              </a:rPr>
              <a:t>2.4Ghz</a:t>
            </a:r>
            <a:r>
              <a:rPr lang="en-US" dirty="0" smtClean="0"/>
              <a:t>, 54-108Mbps (~</a:t>
            </a:r>
            <a:r>
              <a:rPr lang="en-US" i="1" dirty="0" smtClean="0"/>
              <a:t>19 Mbps operating rate</a:t>
            </a:r>
            <a:r>
              <a:rPr lang="en-US" dirty="0" smtClean="0"/>
              <a:t>)</a:t>
            </a:r>
          </a:p>
          <a:p>
            <a:pPr lvl="1">
              <a:buFont typeface="Arial" pitchFamily="34" charset="0"/>
              <a:buChar char="•"/>
            </a:pPr>
            <a:r>
              <a:rPr lang="en-US" dirty="0" smtClean="0"/>
              <a:t>a:  </a:t>
            </a:r>
            <a:r>
              <a:rPr lang="en-US" dirty="0" smtClean="0">
                <a:solidFill>
                  <a:srgbClr val="00B050"/>
                </a:solidFill>
              </a:rPr>
              <a:t>5.0Ghz</a:t>
            </a:r>
            <a:r>
              <a:rPr lang="en-US" dirty="0" smtClean="0"/>
              <a:t> band, 54-108Mbps (~</a:t>
            </a:r>
            <a:r>
              <a:rPr lang="en-US" i="1" dirty="0" smtClean="0"/>
              <a:t>19 Mbps operating rate</a:t>
            </a:r>
            <a:r>
              <a:rPr lang="en-US" dirty="0" smtClean="0"/>
              <a:t>)</a:t>
            </a:r>
          </a:p>
          <a:p>
            <a:pPr lvl="1">
              <a:buFont typeface="Arial" pitchFamily="34" charset="0"/>
              <a:buChar char="•"/>
            </a:pPr>
            <a:r>
              <a:rPr lang="en-US" dirty="0" smtClean="0"/>
              <a:t>n:  </a:t>
            </a:r>
            <a:r>
              <a:rPr lang="en-US" dirty="0" smtClean="0">
                <a:solidFill>
                  <a:srgbClr val="00B050"/>
                </a:solidFill>
              </a:rPr>
              <a:t>2.4/5Ghz</a:t>
            </a:r>
            <a:r>
              <a:rPr lang="en-US" dirty="0" smtClean="0"/>
              <a:t>, 150-600Mbps (4x4 </a:t>
            </a:r>
            <a:r>
              <a:rPr lang="en-US" dirty="0" err="1" smtClean="0"/>
              <a:t>mimo</a:t>
            </a:r>
            <a:r>
              <a:rPr lang="en-US" dirty="0" smtClean="0"/>
              <a:t>).</a:t>
            </a:r>
          </a:p>
          <a:p>
            <a:pPr>
              <a:buFont typeface="Arial" pitchFamily="34" charset="0"/>
              <a:buChar char="•"/>
            </a:pPr>
            <a:r>
              <a:rPr lang="en-US" sz="2400" dirty="0" smtClean="0"/>
              <a:t>IEEE 802.15 – lower power wireless:</a:t>
            </a:r>
          </a:p>
          <a:p>
            <a:pPr lvl="1">
              <a:buFont typeface="Arial" pitchFamily="34" charset="0"/>
              <a:buChar char="•"/>
            </a:pPr>
            <a:r>
              <a:rPr lang="en-US" dirty="0" smtClean="0"/>
              <a:t>802.15.1:  </a:t>
            </a:r>
            <a:r>
              <a:rPr lang="en-US" dirty="0" smtClean="0">
                <a:solidFill>
                  <a:srgbClr val="00B050"/>
                </a:solidFill>
              </a:rPr>
              <a:t>2.4Ghz</a:t>
            </a:r>
            <a:r>
              <a:rPr lang="en-US" dirty="0" smtClean="0"/>
              <a:t>, 2.1 Mbps (Bluetooth)</a:t>
            </a:r>
          </a:p>
          <a:p>
            <a:pPr lvl="1">
              <a:buFont typeface="Arial" pitchFamily="34" charset="0"/>
              <a:buChar char="•"/>
            </a:pPr>
            <a:r>
              <a:rPr lang="en-US" dirty="0" smtClean="0"/>
              <a:t>802.15.4:  </a:t>
            </a:r>
            <a:r>
              <a:rPr lang="en-US" dirty="0" smtClean="0">
                <a:solidFill>
                  <a:srgbClr val="00B050"/>
                </a:solidFill>
              </a:rPr>
              <a:t>2.4Ghz</a:t>
            </a:r>
            <a:r>
              <a:rPr lang="en-US" dirty="0" smtClean="0"/>
              <a:t>, 250 Kbps (Sensor Networks)</a:t>
            </a:r>
          </a:p>
        </p:txBody>
      </p:sp>
      <p:sp>
        <p:nvSpPr>
          <p:cNvPr id="10244"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9F9911A2-53D1-4C42-8C7E-61CA4C0091F5}" type="slidenum">
              <a:rPr lang="en-US" sz="1400" b="0">
                <a:latin typeface="Times New Roman" pitchFamily="18" charset="0"/>
              </a:rPr>
              <a:pPr eaLnBrk="1" hangingPunct="1"/>
              <a:t>9</a:t>
            </a:fld>
            <a:endParaRPr lang="en-US" sz="1400" b="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237F0BF-4CE6-4820-8D52-096D3E010743}" type="slidenum">
              <a:rPr lang="en-US" sz="1400" b="0">
                <a:latin typeface="Times New Roman" pitchFamily="18" charset="0"/>
              </a:rPr>
              <a:pPr eaLnBrk="1" hangingPunct="1"/>
              <a:t>90</a:t>
            </a:fld>
            <a:endParaRPr lang="en-US" sz="1400" b="0">
              <a:latin typeface="Times New Roman" pitchFamily="18" charset="0"/>
            </a:endParaRPr>
          </a:p>
        </p:txBody>
      </p:sp>
      <p:graphicFrame>
        <p:nvGraphicFramePr>
          <p:cNvPr id="94212"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94740"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4213"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94741"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4214"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94742"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4215"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94743"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4216"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94744"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4217"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94745"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4218"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94219"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94220"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94221"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94222"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94223"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94224"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25"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26"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27"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28"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29"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94230" name="Rectangle 21"/>
          <p:cNvSpPr>
            <a:spLocks noChangeArrowheads="1"/>
          </p:cNvSpPr>
          <p:nvPr/>
        </p:nvSpPr>
        <p:spPr bwMode="auto">
          <a:xfrm>
            <a:off x="2362200" y="3733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94231" name="Rectangle 22"/>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94232" name="Rectangle 23"/>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94233" name="Rectangle 24"/>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94234" name="Rectangle 25"/>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94235" name="Rectangle 26"/>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94236" name="Rectangle 27"/>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94237" name="Rectangle 28"/>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94238" name="Rectangle 29"/>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94239" name="Rectangle 30"/>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94240" name="Oval 31"/>
          <p:cNvSpPr>
            <a:spLocks noChangeArrowheads="1"/>
          </p:cNvSpPr>
          <p:nvPr/>
        </p:nvSpPr>
        <p:spPr bwMode="auto">
          <a:xfrm>
            <a:off x="6096000" y="3505200"/>
            <a:ext cx="152400" cy="152400"/>
          </a:xfrm>
          <a:prstGeom prst="ellipse">
            <a:avLst/>
          </a:prstGeom>
          <a:solidFill>
            <a:schemeClr val="accent1"/>
          </a:solidFill>
          <a:ln w="9525">
            <a:solidFill>
              <a:schemeClr val="tx1"/>
            </a:solidFill>
            <a:round/>
            <a:headEnd/>
            <a:tailEnd/>
          </a:ln>
        </p:spPr>
        <p:txBody>
          <a:bodyPr wrap="none" anchor="ctr"/>
          <a:lstStyle/>
          <a:p>
            <a:pPr algn="ctr"/>
            <a:r>
              <a:rPr lang="en-US" sz="1400"/>
              <a:t>1</a:t>
            </a:r>
          </a:p>
        </p:txBody>
      </p:sp>
      <p:sp>
        <p:nvSpPr>
          <p:cNvPr id="94241" name="Rectangle 32"/>
          <p:cNvSpPr>
            <a:spLocks noChangeArrowheads="1"/>
          </p:cNvSpPr>
          <p:nvPr/>
        </p:nvSpPr>
        <p:spPr bwMode="auto">
          <a:xfrm>
            <a:off x="6934200" y="4343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34"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4D053AD-FCC3-4909-8EAD-A2CFABC2D6EA}" type="slidenum">
              <a:rPr lang="en-US" sz="1400" b="0">
                <a:latin typeface="Times New Roman" pitchFamily="18" charset="0"/>
              </a:rPr>
              <a:pPr eaLnBrk="1" hangingPunct="1"/>
              <a:t>91</a:t>
            </a:fld>
            <a:endParaRPr lang="en-US" sz="1400" b="0">
              <a:latin typeface="Times New Roman" pitchFamily="18" charset="0"/>
            </a:endParaRPr>
          </a:p>
        </p:txBody>
      </p:sp>
      <p:graphicFrame>
        <p:nvGraphicFramePr>
          <p:cNvPr id="95236"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95764"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5237"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95765"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5238"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95766"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5239"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95767"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5240"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95768"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5241"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95769"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5242"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95243"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95244"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95245"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95246"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95247"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95248"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49"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0"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1"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2"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3"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95254" name="Rectangle 21"/>
          <p:cNvSpPr>
            <a:spLocks noChangeArrowheads="1"/>
          </p:cNvSpPr>
          <p:nvPr/>
        </p:nvSpPr>
        <p:spPr bwMode="auto">
          <a:xfrm>
            <a:off x="2362200" y="3733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95255" name="Rectangle 22"/>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95256" name="Rectangle 23"/>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95257" name="Rectangle 24"/>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95258" name="Rectangle 25"/>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95259" name="Rectangle 26"/>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95260" name="Rectangle 27"/>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95261" name="Rectangle 28"/>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95262" name="Rectangle 29"/>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95263" name="Rectangle 30"/>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95264" name="Oval 31"/>
          <p:cNvSpPr>
            <a:spLocks noChangeArrowheads="1"/>
          </p:cNvSpPr>
          <p:nvPr/>
        </p:nvSpPr>
        <p:spPr bwMode="auto">
          <a:xfrm>
            <a:off x="5410200" y="2895600"/>
            <a:ext cx="152400" cy="152400"/>
          </a:xfrm>
          <a:prstGeom prst="ellipse">
            <a:avLst/>
          </a:prstGeom>
          <a:solidFill>
            <a:schemeClr val="accent1"/>
          </a:solidFill>
          <a:ln w="9525">
            <a:solidFill>
              <a:schemeClr val="tx1"/>
            </a:solidFill>
            <a:round/>
            <a:headEnd/>
            <a:tailEnd/>
          </a:ln>
        </p:spPr>
        <p:txBody>
          <a:bodyPr wrap="none" anchor="ctr"/>
          <a:lstStyle/>
          <a:p>
            <a:pPr algn="ctr"/>
            <a:r>
              <a:rPr lang="en-US" sz="1400"/>
              <a:t>1</a:t>
            </a:r>
          </a:p>
        </p:txBody>
      </p:sp>
      <p:sp>
        <p:nvSpPr>
          <p:cNvPr id="95265" name="Rectangle 32"/>
          <p:cNvSpPr>
            <a:spLocks noChangeArrowheads="1"/>
          </p:cNvSpPr>
          <p:nvPr/>
        </p:nvSpPr>
        <p:spPr bwMode="auto">
          <a:xfrm>
            <a:off x="6934200" y="4343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34"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FCCFFB6-BC36-4DD8-B130-AD18564739F3}" type="slidenum">
              <a:rPr lang="en-US" sz="1400" b="0">
                <a:latin typeface="Times New Roman" pitchFamily="18" charset="0"/>
              </a:rPr>
              <a:pPr eaLnBrk="1" hangingPunct="1"/>
              <a:t>92</a:t>
            </a:fld>
            <a:endParaRPr lang="en-US" sz="1400" b="0">
              <a:latin typeface="Times New Roman" pitchFamily="18" charset="0"/>
            </a:endParaRPr>
          </a:p>
        </p:txBody>
      </p:sp>
      <p:graphicFrame>
        <p:nvGraphicFramePr>
          <p:cNvPr id="96260"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96788"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6261"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96789"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6262"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96790"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6263"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96791"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6264"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96792"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6265"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96793"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6266"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96267"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96268"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96269"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96270"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96271"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96272"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3"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4"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5"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6"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7"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96278" name="Rectangle 21"/>
          <p:cNvSpPr>
            <a:spLocks noChangeArrowheads="1"/>
          </p:cNvSpPr>
          <p:nvPr/>
        </p:nvSpPr>
        <p:spPr bwMode="auto">
          <a:xfrm>
            <a:off x="2971800" y="3581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96279" name="Rectangle 22"/>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96280" name="Rectangle 23"/>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96281" name="Rectangle 24"/>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96282" name="Rectangle 25"/>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96283" name="Rectangle 26"/>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96284" name="Rectangle 27"/>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96285" name="Rectangle 28"/>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96286" name="Rectangle 29"/>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96287" name="Rectangle 30"/>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96288" name="Oval 31"/>
          <p:cNvSpPr>
            <a:spLocks noChangeArrowheads="1"/>
          </p:cNvSpPr>
          <p:nvPr/>
        </p:nvSpPr>
        <p:spPr bwMode="auto">
          <a:xfrm>
            <a:off x="5410200" y="2895600"/>
            <a:ext cx="152400" cy="152400"/>
          </a:xfrm>
          <a:prstGeom prst="ellipse">
            <a:avLst/>
          </a:prstGeom>
          <a:solidFill>
            <a:schemeClr val="accent1"/>
          </a:solidFill>
          <a:ln w="9525">
            <a:solidFill>
              <a:schemeClr val="tx1"/>
            </a:solidFill>
            <a:round/>
            <a:headEnd/>
            <a:tailEnd/>
          </a:ln>
        </p:spPr>
        <p:txBody>
          <a:bodyPr wrap="none" anchor="ctr"/>
          <a:lstStyle/>
          <a:p>
            <a:pPr algn="ctr"/>
            <a:r>
              <a:rPr lang="en-US" sz="1400"/>
              <a:t>1</a:t>
            </a:r>
          </a:p>
        </p:txBody>
      </p:sp>
      <p:sp>
        <p:nvSpPr>
          <p:cNvPr id="96289" name="Rectangle 32"/>
          <p:cNvSpPr>
            <a:spLocks noChangeArrowheads="1"/>
          </p:cNvSpPr>
          <p:nvPr/>
        </p:nvSpPr>
        <p:spPr bwMode="auto">
          <a:xfrm>
            <a:off x="7391400" y="4267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34"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9260732-25D3-4AB6-B230-72E487E38869}" type="slidenum">
              <a:rPr lang="en-US" sz="1400" b="0">
                <a:latin typeface="Times New Roman" pitchFamily="18" charset="0"/>
              </a:rPr>
              <a:pPr eaLnBrk="1" hangingPunct="1"/>
              <a:t>93</a:t>
            </a:fld>
            <a:endParaRPr lang="en-US" sz="1400" b="0">
              <a:latin typeface="Times New Roman" pitchFamily="18" charset="0"/>
            </a:endParaRPr>
          </a:p>
        </p:txBody>
      </p:sp>
      <p:graphicFrame>
        <p:nvGraphicFramePr>
          <p:cNvPr id="97284" name="Object 2"/>
          <p:cNvGraphicFramePr>
            <a:graphicFrameLocks noChangeAspect="1"/>
          </p:cNvGraphicFramePr>
          <p:nvPr/>
        </p:nvGraphicFramePr>
        <p:xfrm>
          <a:off x="6705600" y="3657600"/>
          <a:ext cx="609600" cy="609600"/>
        </p:xfrm>
        <a:graphic>
          <a:graphicData uri="http://schemas.openxmlformats.org/presentationml/2006/ole">
            <mc:AlternateContent xmlns:mc="http://schemas.openxmlformats.org/markup-compatibility/2006">
              <mc:Choice xmlns:v="urn:schemas-microsoft-com:vml" Requires="v">
                <p:oleObj spid="_x0000_s97814" name="Bitmap Image" r:id="rId4" imgW="1448002" imgH="1457143" progId="">
                  <p:embed/>
                </p:oleObj>
              </mc:Choice>
              <mc:Fallback>
                <p:oleObj name="Bitmap Image" r:id="rId4" imgW="1448002" imgH="145714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7285" name="Object 3"/>
          <p:cNvGraphicFramePr>
            <a:graphicFrameLocks noChangeAspect="1"/>
          </p:cNvGraphicFramePr>
          <p:nvPr/>
        </p:nvGraphicFramePr>
        <p:xfrm>
          <a:off x="7620000" y="4572000"/>
          <a:ext cx="609600" cy="609600"/>
        </p:xfrm>
        <a:graphic>
          <a:graphicData uri="http://schemas.openxmlformats.org/presentationml/2006/ole">
            <mc:AlternateContent xmlns:mc="http://schemas.openxmlformats.org/markup-compatibility/2006">
              <mc:Choice xmlns:v="urn:schemas-microsoft-com:vml" Requires="v">
                <p:oleObj spid="_x0000_s97815" name="Bitmap Image" r:id="rId6" imgW="1448002" imgH="1457143" progId="">
                  <p:embed/>
                </p:oleObj>
              </mc:Choice>
              <mc:Fallback>
                <p:oleObj name="Bitmap Image" r:id="rId6" imgW="1448002" imgH="14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7286" name="Object 4"/>
          <p:cNvGraphicFramePr>
            <a:graphicFrameLocks noChangeAspect="1"/>
          </p:cNvGraphicFramePr>
          <p:nvPr/>
        </p:nvGraphicFramePr>
        <p:xfrm>
          <a:off x="3657600" y="3352800"/>
          <a:ext cx="609600" cy="609600"/>
        </p:xfrm>
        <a:graphic>
          <a:graphicData uri="http://schemas.openxmlformats.org/presentationml/2006/ole">
            <mc:AlternateContent xmlns:mc="http://schemas.openxmlformats.org/markup-compatibility/2006">
              <mc:Choice xmlns:v="urn:schemas-microsoft-com:vml" Requires="v">
                <p:oleObj spid="_x0000_s97816" name="Bitmap Image" r:id="rId7" imgW="1448002" imgH="1457143" progId="">
                  <p:embed/>
                </p:oleObj>
              </mc:Choice>
              <mc:Fallback>
                <p:oleObj name="Bitmap Image" r:id="rId7" imgW="1448002" imgH="145714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7287" name="Object 5"/>
          <p:cNvGraphicFramePr>
            <a:graphicFrameLocks noChangeAspect="1"/>
          </p:cNvGraphicFramePr>
          <p:nvPr/>
        </p:nvGraphicFramePr>
        <p:xfrm>
          <a:off x="2133600" y="3048000"/>
          <a:ext cx="609600" cy="609600"/>
        </p:xfrm>
        <a:graphic>
          <a:graphicData uri="http://schemas.openxmlformats.org/presentationml/2006/ole">
            <mc:AlternateContent xmlns:mc="http://schemas.openxmlformats.org/markup-compatibility/2006">
              <mc:Choice xmlns:v="urn:schemas-microsoft-com:vml" Requires="v">
                <p:oleObj spid="_x0000_s97817" name="Bitmap Image" r:id="rId8" imgW="1448002" imgH="1457143" progId="">
                  <p:embed/>
                </p:oleObj>
              </mc:Choice>
              <mc:Fallback>
                <p:oleObj name="Bitmap Image" r:id="rId8" imgW="1448002" imgH="1457143"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7288" name="Object 6"/>
          <p:cNvGraphicFramePr>
            <a:graphicFrameLocks noChangeAspect="1"/>
          </p:cNvGraphicFramePr>
          <p:nvPr/>
        </p:nvGraphicFramePr>
        <p:xfrm>
          <a:off x="1219200" y="1828800"/>
          <a:ext cx="609600" cy="609600"/>
        </p:xfrm>
        <a:graphic>
          <a:graphicData uri="http://schemas.openxmlformats.org/presentationml/2006/ole">
            <mc:AlternateContent xmlns:mc="http://schemas.openxmlformats.org/markup-compatibility/2006">
              <mc:Choice xmlns:v="urn:schemas-microsoft-com:vml" Requires="v">
                <p:oleObj spid="_x0000_s97818" name="Bitmap Image" r:id="rId9" imgW="1448002" imgH="1457143" progId="">
                  <p:embed/>
                </p:oleObj>
              </mc:Choice>
              <mc:Fallback>
                <p:oleObj name="Bitmap Image" r:id="rId9" imgW="1448002" imgH="145714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7289" name="Object 7"/>
          <p:cNvGraphicFramePr>
            <a:graphicFrameLocks noChangeAspect="1"/>
          </p:cNvGraphicFramePr>
          <p:nvPr/>
        </p:nvGraphicFramePr>
        <p:xfrm>
          <a:off x="5181600" y="3048000"/>
          <a:ext cx="609600" cy="609600"/>
        </p:xfrm>
        <a:graphic>
          <a:graphicData uri="http://schemas.openxmlformats.org/presentationml/2006/ole">
            <mc:AlternateContent xmlns:mc="http://schemas.openxmlformats.org/markup-compatibility/2006">
              <mc:Choice xmlns:v="urn:schemas-microsoft-com:vml" Requires="v">
                <p:oleObj spid="_x0000_s97819" name="Bitmap Image" r:id="rId10" imgW="1448002" imgH="1457143" progId="">
                  <p:embed/>
                </p:oleObj>
              </mc:Choice>
              <mc:Fallback>
                <p:oleObj name="Bitmap Image" r:id="rId10" imgW="1448002" imgH="1457143"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048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7290" name="Text Box 9"/>
          <p:cNvSpPr txBox="1">
            <a:spLocks noChangeArrowheads="1"/>
          </p:cNvSpPr>
          <p:nvPr/>
        </p:nvSpPr>
        <p:spPr bwMode="auto">
          <a:xfrm>
            <a:off x="11430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S</a:t>
            </a:r>
          </a:p>
        </p:txBody>
      </p:sp>
      <p:sp>
        <p:nvSpPr>
          <p:cNvPr id="97291" name="Text Box 10"/>
          <p:cNvSpPr txBox="1">
            <a:spLocks noChangeArrowheads="1"/>
          </p:cNvSpPr>
          <p:nvPr/>
        </p:nvSpPr>
        <p:spPr bwMode="auto">
          <a:xfrm>
            <a:off x="7908925" y="5214938"/>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R</a:t>
            </a:r>
          </a:p>
        </p:txBody>
      </p:sp>
      <p:sp>
        <p:nvSpPr>
          <p:cNvPr id="97292" name="Text Box 11"/>
          <p:cNvSpPr txBox="1">
            <a:spLocks noChangeArrowheads="1"/>
          </p:cNvSpPr>
          <p:nvPr/>
        </p:nvSpPr>
        <p:spPr bwMode="auto">
          <a:xfrm>
            <a:off x="1905000" y="3581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A</a:t>
            </a:r>
          </a:p>
        </p:txBody>
      </p:sp>
      <p:sp>
        <p:nvSpPr>
          <p:cNvPr id="97293" name="Text Box 12"/>
          <p:cNvSpPr txBox="1">
            <a:spLocks noChangeArrowheads="1"/>
          </p:cNvSpPr>
          <p:nvPr/>
        </p:nvSpPr>
        <p:spPr bwMode="auto">
          <a:xfrm>
            <a:off x="3565525" y="3843338"/>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B</a:t>
            </a:r>
          </a:p>
        </p:txBody>
      </p:sp>
      <p:sp>
        <p:nvSpPr>
          <p:cNvPr id="97294" name="Text Box 13"/>
          <p:cNvSpPr txBox="1">
            <a:spLocks noChangeArrowheads="1"/>
          </p:cNvSpPr>
          <p:nvPr/>
        </p:nvSpPr>
        <p:spPr bwMode="auto">
          <a:xfrm>
            <a:off x="5089525" y="361473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a:t>
            </a:r>
          </a:p>
        </p:txBody>
      </p:sp>
      <p:sp>
        <p:nvSpPr>
          <p:cNvPr id="97295" name="Text Box 14"/>
          <p:cNvSpPr txBox="1">
            <a:spLocks noChangeArrowheads="1"/>
          </p:cNvSpPr>
          <p:nvPr/>
        </p:nvSpPr>
        <p:spPr bwMode="auto">
          <a:xfrm>
            <a:off x="6613525" y="4224338"/>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a:t>
            </a:r>
          </a:p>
        </p:txBody>
      </p:sp>
      <p:sp>
        <p:nvSpPr>
          <p:cNvPr id="97296" name="Line 15"/>
          <p:cNvSpPr>
            <a:spLocks noChangeShapeType="1"/>
          </p:cNvSpPr>
          <p:nvPr/>
        </p:nvSpPr>
        <p:spPr bwMode="auto">
          <a:xfrm>
            <a:off x="1828800" y="2438400"/>
            <a:ext cx="304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7" name="Line 16"/>
          <p:cNvSpPr>
            <a:spLocks noChangeShapeType="1"/>
          </p:cNvSpPr>
          <p:nvPr/>
        </p:nvSpPr>
        <p:spPr bwMode="auto">
          <a:xfrm>
            <a:off x="2743200" y="35814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8" name="Line 17"/>
          <p:cNvSpPr>
            <a:spLocks noChangeShapeType="1"/>
          </p:cNvSpPr>
          <p:nvPr/>
        </p:nvSpPr>
        <p:spPr bwMode="auto">
          <a:xfrm flipV="1">
            <a:off x="4267200" y="33528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9" name="Line 18"/>
          <p:cNvSpPr>
            <a:spLocks noChangeShapeType="1"/>
          </p:cNvSpPr>
          <p:nvPr/>
        </p:nvSpPr>
        <p:spPr bwMode="auto">
          <a:xfrm>
            <a:off x="5791200" y="34290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300" name="Line 19"/>
          <p:cNvSpPr>
            <a:spLocks noChangeShapeType="1"/>
          </p:cNvSpPr>
          <p:nvPr/>
        </p:nvSpPr>
        <p:spPr bwMode="auto">
          <a:xfrm>
            <a:off x="7315200" y="4267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301" name="Rectangle 20"/>
          <p:cNvSpPr>
            <a:spLocks noChangeArrowheads="1"/>
          </p:cNvSpPr>
          <p:nvPr/>
        </p:nvSpPr>
        <p:spPr bwMode="auto">
          <a:xfrm>
            <a:off x="8458200" y="4572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a:t>
            </a:r>
          </a:p>
        </p:txBody>
      </p:sp>
      <p:sp>
        <p:nvSpPr>
          <p:cNvPr id="97302" name="Rectangle 21"/>
          <p:cNvSpPr>
            <a:spLocks noChangeArrowheads="1"/>
          </p:cNvSpPr>
          <p:nvPr/>
        </p:nvSpPr>
        <p:spPr bwMode="auto">
          <a:xfrm>
            <a:off x="3962400" y="3962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3</a:t>
            </a:r>
          </a:p>
        </p:txBody>
      </p:sp>
      <p:sp>
        <p:nvSpPr>
          <p:cNvPr id="97303" name="Rectangle 22"/>
          <p:cNvSpPr>
            <a:spLocks noChangeArrowheads="1"/>
          </p:cNvSpPr>
          <p:nvPr/>
        </p:nvSpPr>
        <p:spPr bwMode="auto">
          <a:xfrm>
            <a:off x="685800" y="2286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4</a:t>
            </a:r>
          </a:p>
        </p:txBody>
      </p:sp>
      <p:sp>
        <p:nvSpPr>
          <p:cNvPr id="97304" name="Rectangle 23"/>
          <p:cNvSpPr>
            <a:spLocks noChangeArrowheads="1"/>
          </p:cNvSpPr>
          <p:nvPr/>
        </p:nvSpPr>
        <p:spPr bwMode="auto">
          <a:xfrm>
            <a:off x="685800" y="2438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5</a:t>
            </a:r>
          </a:p>
        </p:txBody>
      </p:sp>
      <p:sp>
        <p:nvSpPr>
          <p:cNvPr id="97305" name="Rectangle 24"/>
          <p:cNvSpPr>
            <a:spLocks noChangeArrowheads="1"/>
          </p:cNvSpPr>
          <p:nvPr/>
        </p:nvSpPr>
        <p:spPr bwMode="auto">
          <a:xfrm>
            <a:off x="685800" y="2590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6</a:t>
            </a:r>
          </a:p>
        </p:txBody>
      </p:sp>
      <p:sp>
        <p:nvSpPr>
          <p:cNvPr id="97306" name="Rectangle 25"/>
          <p:cNvSpPr>
            <a:spLocks noChangeArrowheads="1"/>
          </p:cNvSpPr>
          <p:nvPr/>
        </p:nvSpPr>
        <p:spPr bwMode="auto">
          <a:xfrm>
            <a:off x="685800" y="2743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7</a:t>
            </a:r>
          </a:p>
        </p:txBody>
      </p:sp>
      <p:sp>
        <p:nvSpPr>
          <p:cNvPr id="97307" name="Rectangle 26"/>
          <p:cNvSpPr>
            <a:spLocks noChangeArrowheads="1"/>
          </p:cNvSpPr>
          <p:nvPr/>
        </p:nvSpPr>
        <p:spPr bwMode="auto">
          <a:xfrm>
            <a:off x="685800" y="28956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8</a:t>
            </a:r>
          </a:p>
        </p:txBody>
      </p:sp>
      <p:sp>
        <p:nvSpPr>
          <p:cNvPr id="97308" name="Rectangle 27"/>
          <p:cNvSpPr>
            <a:spLocks noChangeArrowheads="1"/>
          </p:cNvSpPr>
          <p:nvPr/>
        </p:nvSpPr>
        <p:spPr bwMode="auto">
          <a:xfrm>
            <a:off x="685800" y="30480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9</a:t>
            </a:r>
          </a:p>
        </p:txBody>
      </p:sp>
      <p:sp>
        <p:nvSpPr>
          <p:cNvPr id="97309" name="Rectangle 28"/>
          <p:cNvSpPr>
            <a:spLocks noChangeArrowheads="1"/>
          </p:cNvSpPr>
          <p:nvPr/>
        </p:nvSpPr>
        <p:spPr bwMode="auto">
          <a:xfrm>
            <a:off x="685800" y="3200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10</a:t>
            </a:r>
          </a:p>
        </p:txBody>
      </p:sp>
      <p:sp>
        <p:nvSpPr>
          <p:cNvPr id="97310" name="Rectangle 29"/>
          <p:cNvSpPr>
            <a:spLocks noChangeArrowheads="1"/>
          </p:cNvSpPr>
          <p:nvPr/>
        </p:nvSpPr>
        <p:spPr bwMode="auto">
          <a:xfrm>
            <a:off x="685800" y="33528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11</a:t>
            </a:r>
          </a:p>
        </p:txBody>
      </p:sp>
      <p:sp>
        <p:nvSpPr>
          <p:cNvPr id="97311" name="Rectangle 30"/>
          <p:cNvSpPr>
            <a:spLocks noChangeArrowheads="1"/>
          </p:cNvSpPr>
          <p:nvPr/>
        </p:nvSpPr>
        <p:spPr bwMode="auto">
          <a:xfrm>
            <a:off x="685800" y="35052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12</a:t>
            </a:r>
          </a:p>
        </p:txBody>
      </p:sp>
      <p:sp>
        <p:nvSpPr>
          <p:cNvPr id="97312" name="Oval 31"/>
          <p:cNvSpPr>
            <a:spLocks noChangeArrowheads="1"/>
          </p:cNvSpPr>
          <p:nvPr/>
        </p:nvSpPr>
        <p:spPr bwMode="auto">
          <a:xfrm>
            <a:off x="5410200" y="2895600"/>
            <a:ext cx="152400" cy="152400"/>
          </a:xfrm>
          <a:prstGeom prst="ellipse">
            <a:avLst/>
          </a:prstGeom>
          <a:solidFill>
            <a:schemeClr val="accent1"/>
          </a:solidFill>
          <a:ln w="9525">
            <a:solidFill>
              <a:schemeClr val="tx1"/>
            </a:solidFill>
            <a:round/>
            <a:headEnd/>
            <a:tailEnd/>
          </a:ln>
        </p:spPr>
        <p:txBody>
          <a:bodyPr wrap="none" anchor="ctr"/>
          <a:lstStyle/>
          <a:p>
            <a:pPr algn="ctr"/>
            <a:r>
              <a:rPr lang="en-US" sz="1400"/>
              <a:t>1</a:t>
            </a:r>
          </a:p>
        </p:txBody>
      </p:sp>
      <p:sp>
        <p:nvSpPr>
          <p:cNvPr id="97313" name="Rectangle 32"/>
          <p:cNvSpPr>
            <a:spLocks noChangeArrowheads="1"/>
          </p:cNvSpPr>
          <p:nvPr/>
        </p:nvSpPr>
        <p:spPr bwMode="auto">
          <a:xfrm>
            <a:off x="8458200" y="4724400"/>
            <a:ext cx="381000" cy="152400"/>
          </a:xfrm>
          <a:prstGeom prst="rect">
            <a:avLst/>
          </a:prstGeom>
          <a:solidFill>
            <a:schemeClr val="bg2"/>
          </a:solidFill>
          <a:ln w="9525">
            <a:solidFill>
              <a:schemeClr val="tx1"/>
            </a:solidFill>
            <a:miter lim="800000"/>
            <a:headEnd/>
            <a:tailEnd/>
          </a:ln>
        </p:spPr>
        <p:txBody>
          <a:bodyPr wrap="none" anchor="ctr"/>
          <a:lstStyle/>
          <a:p>
            <a:pPr algn="ctr"/>
            <a:r>
              <a:rPr lang="en-US" sz="1400"/>
              <a:t>2</a:t>
            </a:r>
          </a:p>
        </p:txBody>
      </p:sp>
      <p:sp>
        <p:nvSpPr>
          <p:cNvPr id="97314" name="Oval 33"/>
          <p:cNvSpPr>
            <a:spLocks noChangeArrowheads="1"/>
          </p:cNvSpPr>
          <p:nvPr/>
        </p:nvSpPr>
        <p:spPr bwMode="auto">
          <a:xfrm>
            <a:off x="7848600" y="4343400"/>
            <a:ext cx="152400" cy="152400"/>
          </a:xfrm>
          <a:prstGeom prst="ellipse">
            <a:avLst/>
          </a:prstGeom>
          <a:solidFill>
            <a:schemeClr val="accent1"/>
          </a:solidFill>
          <a:ln w="9525">
            <a:solidFill>
              <a:schemeClr val="tx1"/>
            </a:solidFill>
            <a:round/>
            <a:headEnd/>
            <a:tailEnd/>
          </a:ln>
        </p:spPr>
        <p:txBody>
          <a:bodyPr wrap="none" anchor="ctr"/>
          <a:lstStyle/>
          <a:p>
            <a:pPr algn="ctr"/>
            <a:r>
              <a:rPr lang="en-US" sz="1400"/>
              <a:t>2</a:t>
            </a:r>
          </a:p>
        </p:txBody>
      </p:sp>
      <p:sp>
        <p:nvSpPr>
          <p:cNvPr id="152610" name="Oval 34"/>
          <p:cNvSpPr>
            <a:spLocks noChangeArrowheads="1"/>
          </p:cNvSpPr>
          <p:nvPr/>
        </p:nvSpPr>
        <p:spPr bwMode="auto">
          <a:xfrm rot="-475640">
            <a:off x="3048000" y="2667000"/>
            <a:ext cx="3429000" cy="1676400"/>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a:p>
        </p:txBody>
      </p:sp>
      <p:sp>
        <p:nvSpPr>
          <p:cNvPr id="36" name="Rectangle 2"/>
          <p:cNvSpPr txBox="1">
            <a:spLocks noChangeArrowheads="1"/>
          </p:cNvSpPr>
          <p:nvPr/>
        </p:nvSpPr>
        <p:spPr>
          <a:xfrm>
            <a:off x="228600" y="228600"/>
            <a:ext cx="8915400"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4000" dirty="0" smtClean="0"/>
              <a:t>Multi-Hop Wireless Ad Hoc Networks </a:t>
            </a:r>
            <a:r>
              <a:rPr lang="en-US" sz="1600" dirty="0" smtClean="0"/>
              <a:t/>
            </a:r>
            <a:br>
              <a:rPr lang="en-US" sz="1600" dirty="0" smtClean="0"/>
            </a:br>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52610"/>
                                        </p:tgtEl>
                                        <p:attrNameLst>
                                          <p:attrName>style.visibility</p:attrName>
                                        </p:attrNameLst>
                                      </p:cBhvr>
                                      <p:to>
                                        <p:strVal val="visible"/>
                                      </p:to>
                                    </p:set>
                                    <p:anim calcmode="lin" valueType="num">
                                      <p:cBhvr>
                                        <p:cTn id="7" dur="500" fill="hold"/>
                                        <p:tgtEl>
                                          <p:spTgt spid="152610"/>
                                        </p:tgtEl>
                                        <p:attrNameLst>
                                          <p:attrName>ppt_w</p:attrName>
                                        </p:attrNameLst>
                                      </p:cBhvr>
                                      <p:tavLst>
                                        <p:tav tm="0">
                                          <p:val>
                                            <p:fltVal val="0"/>
                                          </p:val>
                                        </p:tav>
                                        <p:tav tm="100000">
                                          <p:val>
                                            <p:strVal val="#ppt_w"/>
                                          </p:val>
                                        </p:tav>
                                      </p:tavLst>
                                    </p:anim>
                                    <p:anim calcmode="lin" valueType="num">
                                      <p:cBhvr>
                                        <p:cTn id="8" dur="500" fill="hold"/>
                                        <p:tgtEl>
                                          <p:spTgt spid="152610"/>
                                        </p:tgtEl>
                                        <p:attrNameLst>
                                          <p:attrName>ppt_h</p:attrName>
                                        </p:attrNameLst>
                                      </p:cBhvr>
                                      <p:tavLst>
                                        <p:tav tm="0">
                                          <p:val>
                                            <p:fltVal val="0"/>
                                          </p:val>
                                        </p:tav>
                                        <p:tav tm="100000">
                                          <p:val>
                                            <p:strVal val="#ppt_h"/>
                                          </p:val>
                                        </p:tav>
                                      </p:tavLst>
                                    </p:anim>
                                    <p:anim calcmode="lin" valueType="num">
                                      <p:cBhvr>
                                        <p:cTn id="9" dur="500" fill="hold"/>
                                        <p:tgtEl>
                                          <p:spTgt spid="152610"/>
                                        </p:tgtEl>
                                        <p:attrNameLst>
                                          <p:attrName>ppt_x</p:attrName>
                                        </p:attrNameLst>
                                      </p:cBhvr>
                                      <p:tavLst>
                                        <p:tav tm="0">
                                          <p:val>
                                            <p:fltVal val="0.5"/>
                                          </p:val>
                                        </p:tav>
                                        <p:tav tm="100000">
                                          <p:val>
                                            <p:strVal val="#ppt_x"/>
                                          </p:val>
                                        </p:tav>
                                      </p:tavLst>
                                    </p:anim>
                                    <p:anim calcmode="lin" valueType="num">
                                      <p:cBhvr>
                                        <p:cTn id="10" dur="500" fill="hold"/>
                                        <p:tgtEl>
                                          <p:spTgt spid="1526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61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A072A99-72CB-48C3-8169-58347DA64456}" type="slidenum">
              <a:rPr lang="en-US" sz="1400" b="0" smtClean="0">
                <a:latin typeface="Times New Roman" pitchFamily="18" charset="0"/>
              </a:rPr>
              <a:pPr eaLnBrk="1" hangingPunct="1"/>
              <a:t>94</a:t>
            </a:fld>
            <a:endParaRPr lang="en-US" sz="1400" b="0" smtClean="0">
              <a:latin typeface="Times New Roman" pitchFamily="18" charset="0"/>
            </a:endParaRPr>
          </a:p>
        </p:txBody>
      </p:sp>
      <p:sp>
        <p:nvSpPr>
          <p:cNvPr id="98306" name="Title 1"/>
          <p:cNvSpPr>
            <a:spLocks noGrp="1"/>
          </p:cNvSpPr>
          <p:nvPr>
            <p:ph type="title"/>
          </p:nvPr>
        </p:nvSpPr>
        <p:spPr/>
        <p:txBody>
          <a:bodyPr/>
          <a:lstStyle/>
          <a:p>
            <a:r>
              <a:rPr lang="en-US" smtClean="0"/>
              <a:t>Lesson</a:t>
            </a:r>
          </a:p>
        </p:txBody>
      </p:sp>
      <p:sp>
        <p:nvSpPr>
          <p:cNvPr id="173058" name="Content Placeholder 2"/>
          <p:cNvSpPr>
            <a:spLocks noGrp="1"/>
          </p:cNvSpPr>
          <p:nvPr>
            <p:ph sz="quarter" idx="13"/>
          </p:nvPr>
        </p:nvSpPr>
        <p:spPr/>
        <p:txBody>
          <a:bodyPr/>
          <a:lstStyle/>
          <a:p>
            <a:pPr>
              <a:buFont typeface="Arial" pitchFamily="34" charset="0"/>
              <a:buChar char="•"/>
              <a:defRPr/>
            </a:pPr>
            <a:r>
              <a:rPr lang="en-US" dirty="0" smtClean="0"/>
              <a:t>Multi-hop wireless is hard to make efficient</a:t>
            </a:r>
          </a:p>
          <a:p>
            <a:pPr>
              <a:buFont typeface="Arial" pitchFamily="34" charset="0"/>
              <a:buChar char="•"/>
              <a:defRPr/>
            </a:pPr>
            <a:r>
              <a:rPr lang="en-US" dirty="0" smtClean="0"/>
              <a:t>Store and forward </a:t>
            </a:r>
          </a:p>
          <a:p>
            <a:pPr>
              <a:buFont typeface="Arial" pitchFamily="34" charset="0"/>
              <a:buChar char="•"/>
              <a:defRPr/>
            </a:pPr>
            <a:r>
              <a:rPr lang="en-US" dirty="0" smtClean="0"/>
              <a:t>	Halves the bandwidth for every hop.</a:t>
            </a:r>
          </a:p>
          <a:p>
            <a:pPr marL="342900" indent="-342900">
              <a:buFont typeface="Arial" pitchFamily="34" charset="0"/>
              <a:buChar char="•"/>
              <a:defRPr/>
            </a:pPr>
            <a:r>
              <a:rPr lang="en-US" dirty="0" smtClean="0"/>
              <a:t>	Doubles the latency for every hop.</a:t>
            </a:r>
          </a:p>
          <a:p>
            <a:pPr marL="342900" indent="-342900">
              <a:buFont typeface="Arial" pitchFamily="34" charset="0"/>
              <a:buChar char="•"/>
              <a:defRPr/>
            </a:pPr>
            <a:r>
              <a:rPr lang="en-US" dirty="0" smtClean="0"/>
              <a:t>	Increases Interference.</a:t>
            </a:r>
          </a:p>
          <a:p>
            <a:pPr>
              <a:buFont typeface="Arial" pitchFamily="34" charset="0"/>
              <a:buChar char="•"/>
              <a:defRPr/>
            </a:pPr>
            <a:endParaRPr lang="en-US" dirty="0" smtClean="0"/>
          </a:p>
          <a:p>
            <a:pPr>
              <a:buFont typeface="Arial" pitchFamily="34" charset="0"/>
              <a:buChar char="•"/>
              <a:defRPr/>
            </a:pPr>
            <a:r>
              <a:rPr lang="en-US" dirty="0" smtClean="0"/>
              <a:t>Horrible idea for Internet access.</a:t>
            </a:r>
          </a:p>
          <a:p>
            <a:pPr>
              <a:buFont typeface="Arial" pitchFamily="34" charset="0"/>
              <a:buChar char="•"/>
              <a:defRPr/>
            </a:pPr>
            <a:r>
              <a:rPr lang="en-US" dirty="0" smtClean="0"/>
              <a:t>Even worse for interactive applications</a:t>
            </a:r>
            <a:br>
              <a:rPr lang="en-US" dirty="0" smtClean="0"/>
            </a:br>
            <a:r>
              <a:rPr lang="en-US" dirty="0" smtClean="0"/>
              <a:t> (such as video-conferencing).</a:t>
            </a:r>
          </a:p>
          <a:p>
            <a:pPr>
              <a:defRPr/>
            </a:pPr>
            <a:endParaRPr lang="en-US"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D9AFBD6-89B8-4B5A-8FC3-840E1B1B2895}" type="slidenum">
              <a:rPr lang="en-US" sz="1400" b="0" smtClean="0">
                <a:latin typeface="Times New Roman" pitchFamily="18" charset="0"/>
              </a:rPr>
              <a:pPr eaLnBrk="1" hangingPunct="1"/>
              <a:t>95</a:t>
            </a:fld>
            <a:endParaRPr lang="en-US" sz="1400" b="0" smtClean="0">
              <a:latin typeface="Times New Roman" pitchFamily="18" charset="0"/>
            </a:endParaRPr>
          </a:p>
        </p:txBody>
      </p:sp>
      <p:sp>
        <p:nvSpPr>
          <p:cNvPr id="99330" name="Title 1"/>
          <p:cNvSpPr>
            <a:spLocks noGrp="1"/>
          </p:cNvSpPr>
          <p:nvPr>
            <p:ph type="title"/>
          </p:nvPr>
        </p:nvSpPr>
        <p:spPr/>
        <p:txBody>
          <a:bodyPr/>
          <a:lstStyle/>
          <a:p>
            <a:r>
              <a:rPr lang="en-US" smtClean="0"/>
              <a:t>Summary</a:t>
            </a:r>
          </a:p>
        </p:txBody>
      </p:sp>
      <p:sp>
        <p:nvSpPr>
          <p:cNvPr id="99331" name="Content Placeholder 2"/>
          <p:cNvSpPr>
            <a:spLocks noGrp="1"/>
          </p:cNvSpPr>
          <p:nvPr>
            <p:ph sz="quarter" idx="13"/>
          </p:nvPr>
        </p:nvSpPr>
        <p:spPr/>
        <p:txBody>
          <a:bodyPr/>
          <a:lstStyle/>
          <a:p>
            <a:r>
              <a:rPr lang="en-US" smtClean="0"/>
              <a:t>Wireless is a tricky beast</a:t>
            </a:r>
          </a:p>
          <a:p>
            <a:pPr lvl="1"/>
            <a:r>
              <a:rPr lang="en-US" smtClean="0"/>
              <a:t>Distributed multiple access problem</a:t>
            </a:r>
          </a:p>
          <a:p>
            <a:pPr lvl="1"/>
            <a:r>
              <a:rPr lang="en-US" smtClean="0"/>
              <a:t>Hidden terminals</a:t>
            </a:r>
          </a:p>
          <a:p>
            <a:pPr lvl="1"/>
            <a:r>
              <a:rPr lang="en-US" smtClean="0"/>
              <a:t>Exposed terminals</a:t>
            </a:r>
          </a:p>
          <a:p>
            <a:pPr lvl="1"/>
            <a:r>
              <a:rPr lang="en-US" smtClean="0"/>
              <a:t>Current protocols sufficient, given overprovisioning</a:t>
            </a:r>
          </a:p>
          <a:p>
            <a:r>
              <a:rPr lang="en-US" smtClean="0"/>
              <a:t>Multihop even more complicated</a:t>
            </a:r>
          </a:p>
          <a:p>
            <a:endParaRPr lang="en-US"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B3661369-B69A-4002-B7ED-9D2E52186320}" type="slidenum">
              <a:rPr lang="en-US" sz="1400" b="0" smtClean="0">
                <a:latin typeface="Times New Roman" pitchFamily="18" charset="0"/>
              </a:rPr>
              <a:pPr eaLnBrk="1" hangingPunct="1"/>
              <a:t>96</a:t>
            </a:fld>
            <a:endParaRPr lang="en-US" sz="1400" b="0" smtClean="0">
              <a:latin typeface="Times New Roman" pitchFamily="18" charset="0"/>
            </a:endParaRPr>
          </a:p>
        </p:txBody>
      </p:sp>
      <p:sp>
        <p:nvSpPr>
          <p:cNvPr id="100354" name="Title 1"/>
          <p:cNvSpPr>
            <a:spLocks noGrp="1"/>
          </p:cNvSpPr>
          <p:nvPr>
            <p:ph type="title"/>
          </p:nvPr>
        </p:nvSpPr>
        <p:spPr/>
        <p:txBody>
          <a:bodyPr/>
          <a:lstStyle/>
          <a:p>
            <a:pPr algn="ctr"/>
            <a:r>
              <a:rPr lang="en-US" dirty="0" smtClean="0"/>
              <a:t>Questions ?</a:t>
            </a:r>
          </a:p>
        </p:txBody>
      </p:sp>
      <p:sp>
        <p:nvSpPr>
          <p:cNvPr id="2" name="Content Placeholder 1"/>
          <p:cNvSpPr>
            <a:spLocks noGrp="1"/>
          </p:cNvSpPr>
          <p:nvPr>
            <p:ph sz="quarter" idx="13"/>
          </p:nvPr>
        </p:nvSpPr>
        <p:spPr>
          <a:xfrm>
            <a:off x="457200" y="3124200"/>
            <a:ext cx="8229600" cy="2514600"/>
          </a:xfrm>
        </p:spPr>
        <p:txBody>
          <a:bodyPr>
            <a:noAutofit/>
          </a:bodyPr>
          <a:lstStyle/>
          <a:p>
            <a:pPr marL="45720" indent="0" algn="ctr">
              <a:buNone/>
            </a:pPr>
            <a:r>
              <a:rPr lang="en-US" sz="4800" b="1" dirty="0" smtClean="0"/>
              <a:t> - Thank you - </a:t>
            </a:r>
            <a:endParaRPr lang="en-US" sz="4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34308</TotalTime>
  <Words>3169</Words>
  <Application>Microsoft Office PowerPoint</Application>
  <PresentationFormat>On-screen Show (4:3)</PresentationFormat>
  <Paragraphs>1563</Paragraphs>
  <Slides>96</Slides>
  <Notes>89</Notes>
  <HiddenSlides>7</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96</vt:i4>
      </vt:variant>
    </vt:vector>
  </HeadingPairs>
  <TitlesOfParts>
    <vt:vector size="98" baseType="lpstr">
      <vt:lpstr>Slipstream</vt:lpstr>
      <vt:lpstr>Bitmap Image</vt:lpstr>
      <vt:lpstr>Wireless – there is no cat!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Wireless Standards   </vt:lpstr>
      <vt:lpstr>Wireless Link Characteristics</vt:lpstr>
      <vt:lpstr> WTF?   </vt:lpstr>
      <vt:lpstr>Antennas / Aerials</vt:lpstr>
      <vt:lpstr>How many radios/antennas ?</vt:lpstr>
      <vt:lpstr>What has changed?</vt:lpstr>
      <vt:lpstr>What Makes Wireless Different?</vt:lpstr>
      <vt:lpstr>Path Loss / Path Attenuation</vt:lpstr>
      <vt:lpstr>Multipath Effects</vt:lpstr>
      <vt:lpstr>Ideal Radios </vt:lpstr>
      <vt:lpstr>Real Radios (courtesy of Gilman Tolle and Jonathan Hui, ArchRock)</vt:lpstr>
      <vt:lpstr>The Amoeboed “cell” (courtesy of David Culler, UCB)</vt:lpstr>
      <vt:lpstr>Interference from Other Sources</vt:lpstr>
      <vt:lpstr>Bitrate (aka data-rate)  </vt:lpstr>
      <vt:lpstr>Wireless Bit Errors</vt:lpstr>
      <vt:lpstr>802.11</vt:lpstr>
      <vt:lpstr>802.11 Architecture</vt:lpstr>
      <vt:lpstr>Wireless Multiple Access Technique</vt:lpstr>
      <vt:lpstr>Hidden Terminals</vt:lpstr>
      <vt:lpstr>Exposed Terminals</vt:lpstr>
      <vt:lpstr>5 Minute Break  </vt:lpstr>
      <vt:lpstr>Key Points</vt:lpstr>
      <vt:lpstr>Basic Collision Avoidance</vt:lpstr>
      <vt:lpstr>CSMA/CA - Collision Avoidance</vt:lpstr>
      <vt:lpstr>PowerPoint Presentation</vt:lpstr>
      <vt:lpstr>PowerPoint Presentation</vt:lpstr>
      <vt:lpstr>RTS / CTS Protocols (CSMA/CA)</vt:lpstr>
      <vt:lpstr>Channelization of spectrum</vt:lpstr>
      <vt:lpstr>Preventing Collisions Altogether</vt:lpstr>
      <vt:lpstr>Using Multiple Channels</vt:lpstr>
      <vt:lpstr>PowerPoint Presentation</vt:lpstr>
      <vt:lpstr>Large Multihop Network (courtesy of Sanjit Biswas, MIT)</vt:lpstr>
      <vt:lpstr>Multi-Hop Wireless Ad Hoc Networks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Wireless Multihop Networks</vt:lpstr>
      <vt:lpstr>PowerPoint Presentation</vt:lpstr>
      <vt:lpstr>What Do  YOU Think Really Happens?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vt:lpstr>
      <vt:lpstr>Summary</vt:lpstr>
      <vt:lpstr>Questions ?</vt:lpstr>
    </vt:vector>
  </TitlesOfParts>
  <Company>ICSI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122: Computer Networks</dc:title>
  <dc:creator>ybd</dc:creator>
  <cp:lastModifiedBy>ybd</cp:lastModifiedBy>
  <cp:revision>344</cp:revision>
  <cp:lastPrinted>2010-11-15T16:29:35Z</cp:lastPrinted>
  <dcterms:created xsi:type="dcterms:W3CDTF">2010-11-16T20:10:37Z</dcterms:created>
  <dcterms:modified xsi:type="dcterms:W3CDTF">2012-11-08T21:31:09Z</dcterms:modified>
</cp:coreProperties>
</file>